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93" r:id="rId4"/>
    <p:sldId id="296" r:id="rId5"/>
    <p:sldId id="304" r:id="rId6"/>
    <p:sldId id="298" r:id="rId7"/>
    <p:sldId id="336" r:id="rId8"/>
    <p:sldId id="301" r:id="rId9"/>
    <p:sldId id="290" r:id="rId10"/>
    <p:sldId id="297" r:id="rId11"/>
    <p:sldId id="335" r:id="rId12"/>
    <p:sldId id="302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170" d="100"/>
          <a:sy n="170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685800"/>
            <a:ext cx="7772400" cy="2209800"/>
          </a:xfrm>
        </p:spPr>
        <p:txBody>
          <a:bodyPr/>
          <a:lstStyle/>
          <a:p>
            <a:pPr algn="ctr"/>
            <a:r>
              <a:rPr lang="en-US" sz="4000"/>
              <a:t/>
            </a:r>
            <a:br>
              <a:rPr lang="en-US" sz="4000"/>
            </a:br>
            <a:r>
              <a:rPr lang="en-US" sz="3600"/>
              <a:t>UMass Lowell Computer Science 91.404</a:t>
            </a:r>
            <a:br>
              <a:rPr lang="en-US" sz="3600"/>
            </a:br>
            <a:r>
              <a:rPr lang="en-US" sz="3600"/>
              <a:t> </a:t>
            </a:r>
            <a:r>
              <a:rPr lang="en-US" i="1"/>
              <a:t>Analysis of Algorithms</a:t>
            </a:r>
            <a:r>
              <a:rPr lang="en-US" sz="4000"/>
              <a:t> </a:t>
            </a:r>
            <a:r>
              <a:rPr lang="en-US" sz="3600"/>
              <a:t/>
            </a:r>
            <a:br>
              <a:rPr lang="en-US" sz="3600"/>
            </a:br>
            <a:r>
              <a:rPr lang="en-US" sz="3200"/>
              <a:t>Prof. Benyuan Liu</a:t>
            </a:r>
            <a:br>
              <a:rPr lang="en-US" sz="3200"/>
            </a:b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http://www.cs.uml.edu/~bliu/404-F15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19100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(third edition)</a:t>
            </a:r>
            <a:endParaRPr lang="en-US" sz="32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by 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2009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ISBN </a:t>
            </a:r>
            <a:r>
              <a:rPr lang="en-US" sz="2800" dirty="0" smtClean="0">
                <a:solidFill>
                  <a:schemeClr val="bg2"/>
                </a:solidFill>
              </a:rPr>
              <a:t>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0" y="3581400"/>
            <a:ext cx="2743200" cy="137160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30</a:t>
            </a:r>
            <a:r>
              <a:rPr lang="en-US" sz="2400" dirty="0">
                <a:solidFill>
                  <a:schemeClr val="bg2"/>
                </a:solidFill>
                <a:effectLst/>
              </a:rPr>
              <a:t>%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(chapters 1-6,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25%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(cumulative, open book &amp; notes) 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30%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, </a:t>
            </a:r>
            <a:r>
              <a:rPr lang="en-US" sz="2400" smtClean="0">
                <a:solidFill>
                  <a:schemeClr val="bg2"/>
                </a:solidFill>
                <a:effectLst/>
              </a:rPr>
              <a:t>etc)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2"/>
                </a:solidFill>
              </a:rPr>
              <a:t>Core course: </a:t>
            </a:r>
            <a:r>
              <a:rPr lang="en-US" sz="2800" i="1" dirty="0">
                <a:solidFill>
                  <a:schemeClr val="bg2"/>
                </a:solidFill>
              </a:rPr>
              <a:t>required for all CS majors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Graduate students take separate course (91.503)</a:t>
            </a:r>
          </a:p>
          <a:p>
            <a:r>
              <a:rPr lang="en-US" sz="2800" dirty="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 dirty="0" smtClean="0">
                <a:solidFill>
                  <a:schemeClr val="bg2"/>
                </a:solidFill>
              </a:rPr>
              <a:t>Real</a:t>
            </a:r>
            <a:r>
              <a:rPr lang="en-US" sz="2000" dirty="0">
                <a:solidFill>
                  <a:schemeClr val="bg2"/>
                </a:solidFill>
              </a:rPr>
              <a:t>-world examples</a:t>
            </a:r>
          </a:p>
          <a:p>
            <a:endParaRPr lang="en-US" sz="2800" dirty="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4127</TotalTime>
  <Words>590</Words>
  <Application>Microsoft Macintosh PowerPoint</Application>
  <PresentationFormat>On-screen Show (4:3)</PresentationFormat>
  <Paragraphs>153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Sparkle</vt:lpstr>
      <vt:lpstr> UMass Lowell Computer Science 91.404 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What are we measuring?</vt:lpstr>
      <vt:lpstr>Prerequisites</vt:lpstr>
      <vt:lpstr>Course Structure: 4 Parts</vt:lpstr>
      <vt:lpstr>Textbook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Benyuan Liu</cp:lastModifiedBy>
  <cp:revision>341</cp:revision>
  <cp:lastPrinted>2000-01-17T22:22:51Z</cp:lastPrinted>
  <dcterms:created xsi:type="dcterms:W3CDTF">2000-01-08T20:31:54Z</dcterms:created>
  <dcterms:modified xsi:type="dcterms:W3CDTF">2015-09-01T12:35:29Z</dcterms:modified>
</cp:coreProperties>
</file>