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378-8747-4B97-9F91-DA003DE4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22E97-228D-4501-8DA5-6C9DC9623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Computing IV</a:t>
            </a:r>
          </a:p>
          <a:p>
            <a:r>
              <a:rPr lang="en-US" dirty="0"/>
              <a:t>Dr Subhajit Chakrabarty</a:t>
            </a:r>
            <a:br>
              <a:rPr lang="en-US" dirty="0"/>
            </a:br>
            <a:r>
              <a:rPr lang="en-US" dirty="0"/>
              <a:t>UMass Lowell</a:t>
            </a:r>
          </a:p>
        </p:txBody>
      </p:sp>
    </p:spTree>
    <p:extLst>
      <p:ext uri="{BB962C8B-B14F-4D97-AF65-F5344CB8AC3E}">
        <p14:creationId xmlns:p14="http://schemas.microsoft.com/office/powerpoint/2010/main" val="392026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9393-231C-4D1F-A614-345848B7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F4CA-DF0C-463E-B1C5-2E206009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Your task is to write a program Sierpinski.cpp with a recursive function </a:t>
            </a:r>
            <a:r>
              <a:rPr lang="en-IN" dirty="0" err="1"/>
              <a:t>sierpinski</a:t>
            </a:r>
            <a:r>
              <a:rPr lang="en-IN" dirty="0"/>
              <a:t>() and a main() function that calls the recursive function once, and plots the result using standard drawing. </a:t>
            </a:r>
          </a:p>
          <a:p>
            <a:r>
              <a:rPr lang="en-IN" dirty="0"/>
              <a:t>The </a:t>
            </a:r>
            <a:r>
              <a:rPr lang="en-IN" dirty="0" err="1"/>
              <a:t>sierpinski</a:t>
            </a:r>
            <a:r>
              <a:rPr lang="en-IN" dirty="0"/>
              <a:t>() should draw one filled equilateral triangle (pointed downwards) and then call itself recursively 3 times (with an appropriate stopping condition). </a:t>
            </a:r>
          </a:p>
          <a:p>
            <a:r>
              <a:rPr lang="en-IN" dirty="0"/>
              <a:t>When writing your program, exercise modular design: include a (non-recursive) function </a:t>
            </a:r>
            <a:r>
              <a:rPr lang="en-IN" dirty="0" err="1"/>
              <a:t>filledTriangle</a:t>
            </a:r>
            <a:r>
              <a:rPr lang="en-IN" dirty="0"/>
              <a:t>() that draws a filled equilateral triangle of a specified size at a specified location. </a:t>
            </a:r>
          </a:p>
        </p:txBody>
      </p:sp>
    </p:spTree>
    <p:extLst>
      <p:ext uri="{BB962C8B-B14F-4D97-AF65-F5344CB8AC3E}">
        <p14:creationId xmlns:p14="http://schemas.microsoft.com/office/powerpoint/2010/main" val="18204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F538-EF93-4B96-93B9-6DDA034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904D-4F4D-4937-B11E-158CC711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8316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Your program shall take one integer command-line argument N, to control the depth of the recursion. </a:t>
            </a:r>
          </a:p>
          <a:p>
            <a:r>
              <a:rPr lang="en-IN" dirty="0"/>
              <a:t>All of the drawing should fit snugly inside the equilateral triangle with endpoints (0, 0), (1, 0), and (1/2, √3/2). Do not change the scale of the drawing window. </a:t>
            </a:r>
          </a:p>
          <a:p>
            <a:r>
              <a:rPr lang="en-IN" dirty="0"/>
              <a:t>First, make sure that your program draws a single filled equilateral triangle when N equals 1. Then, check that it draws four filled equilateral triangles when N equals 2.</a:t>
            </a:r>
          </a:p>
          <a:p>
            <a:r>
              <a:rPr lang="en-IN" dirty="0"/>
              <a:t>We can think of the unit </a:t>
            </a:r>
            <a:r>
              <a:rPr lang="en-IN" dirty="0" err="1"/>
              <a:t>Sierpinski</a:t>
            </a:r>
            <a:r>
              <a:rPr lang="en-IN" dirty="0"/>
              <a:t> triangle as comprising 3 </a:t>
            </a:r>
            <a:r>
              <a:rPr lang="en-IN" dirty="0" err="1"/>
              <a:t>Sierpinski</a:t>
            </a:r>
            <a:r>
              <a:rPr lang="en-IN" dirty="0"/>
              <a:t> triangles, each of side length 1/2.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2253-09F7-45C2-8796-FFB134E2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40CB4-C11D-4716-85DE-CFD5340A3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b="1" dirty="0"/>
                  <a:t>class </a:t>
                </a:r>
                <a:r>
                  <a:rPr lang="en-IN" sz="2000" b="1" dirty="0" err="1"/>
                  <a:t>Sierpinski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void </a:t>
                </a:r>
                <a:r>
                  <a:rPr lang="en-IN" sz="2000" b="1" dirty="0" err="1"/>
                  <a:t>filledTriangle</a:t>
                </a:r>
                <a:r>
                  <a:rPr lang="en-IN" sz="2000" b="1" dirty="0"/>
                  <a:t>(double x, double y, double s)    </a:t>
                </a:r>
              </a:p>
              <a:p>
                <a:pPr marL="0" indent="0">
                  <a:buNone/>
                </a:pPr>
                <a:r>
                  <a:rPr lang="en-IN" sz="2000" dirty="0"/>
                  <a:t>(draw shaded equilateral triangle with bottom vertex (x, y), side length s)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/>
                  <a:t>void </a:t>
                </a:r>
                <a:r>
                  <a:rPr lang="en-IN" sz="2000" b="1" dirty="0" err="1"/>
                  <a:t>sierpinski</a:t>
                </a:r>
                <a:r>
                  <a:rPr lang="en-IN" sz="2000" b="1" dirty="0"/>
                  <a:t>(int n, double x, double y, double s)  </a:t>
                </a:r>
              </a:p>
              <a:p>
                <a:pPr marL="0" indent="0">
                  <a:buNone/>
                </a:pPr>
                <a:r>
                  <a:rPr lang="en-IN" sz="2000" dirty="0"/>
                  <a:t>(draw one triangle, bottom vertex (x, y), side s; recursively call itself three times to generate the next order </a:t>
                </a:r>
                <a:r>
                  <a:rPr lang="en-IN" sz="2000" dirty="0" err="1"/>
                  <a:t>Sierpinski</a:t>
                </a:r>
                <a:r>
                  <a:rPr lang="en-IN" sz="2000" dirty="0"/>
                  <a:t> triangles above, left and right of current triangle; n is the order)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/>
                  <a:t>void main(String[] </a:t>
                </a:r>
                <a:r>
                  <a:rPr lang="en-IN" sz="2000" b="1" dirty="0" err="1"/>
                  <a:t>args</a:t>
                </a:r>
                <a:r>
                  <a:rPr lang="en-IN" sz="2000" b="1" dirty="0"/>
                  <a:t>)                              </a:t>
                </a:r>
              </a:p>
              <a:p>
                <a:pPr marL="0" indent="0">
                  <a:buNone/>
                </a:pPr>
                <a:r>
                  <a:rPr lang="en-IN" sz="2000" dirty="0"/>
                  <a:t>(read order of recursion N as a command-line argument; draw </a:t>
                </a:r>
                <a:r>
                  <a:rPr lang="en-IN" sz="2000" dirty="0" err="1"/>
                  <a:t>gray</a:t>
                </a:r>
                <a:r>
                  <a:rPr lang="en-IN" sz="2000" dirty="0"/>
                  <a:t> outline triangle with endpoints (0, 0), (1, 0), and (1/2,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IN" sz="2000" dirty="0"/>
                  <a:t>/2); generate an order-N </a:t>
                </a:r>
                <a:r>
                  <a:rPr lang="en-IN" sz="2000" dirty="0" err="1"/>
                  <a:t>Sierpinski</a:t>
                </a:r>
                <a:r>
                  <a:rPr lang="en-IN" sz="2000" dirty="0"/>
                  <a:t> triangle inside the outline)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40CB4-C11D-4716-85DE-CFD5340A3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8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C87-A8CA-44B8-B23F-21CDB01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Nth Fibonacci: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EB04-9576-4D23-8AFE-5E48617E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int fib(int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int a = 0, b = 1, c,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if (n == 0)</a:t>
            </a:r>
          </a:p>
          <a:p>
            <a:pPr marL="0" indent="0">
              <a:buNone/>
            </a:pPr>
            <a:r>
              <a:rPr lang="en-US" sz="2400" dirty="0"/>
              <a:t>    return a;</a:t>
            </a:r>
          </a:p>
          <a:p>
            <a:pPr marL="0" indent="0">
              <a:buNone/>
            </a:pPr>
            <a:r>
              <a:rPr lang="en-US" sz="2400" dirty="0"/>
              <a:t>  for (</a:t>
            </a:r>
            <a:r>
              <a:rPr lang="en-US" sz="2400" dirty="0" err="1"/>
              <a:t>i</a:t>
            </a:r>
            <a:r>
              <a:rPr lang="en-US" sz="2400" dirty="0"/>
              <a:t> = 2;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  {</a:t>
            </a:r>
          </a:p>
          <a:p>
            <a:pPr marL="0" indent="0">
              <a:buNone/>
            </a:pPr>
            <a:r>
              <a:rPr lang="en-US" sz="2400" dirty="0"/>
              <a:t>     c = a + b;</a:t>
            </a:r>
          </a:p>
          <a:p>
            <a:pPr marL="0" indent="0">
              <a:buNone/>
            </a:pPr>
            <a:r>
              <a:rPr lang="en-US" sz="2400" dirty="0"/>
              <a:t>     a = b;</a:t>
            </a:r>
          </a:p>
          <a:p>
            <a:pPr marL="0" indent="0">
              <a:buNone/>
            </a:pPr>
            <a:r>
              <a:rPr lang="en-US" sz="2400" dirty="0"/>
              <a:t>     b = c;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/>
              <a:t>  return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9902-EFE9-46DC-93C2-25312F5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Nth Fibonacci: Tail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174A-1266-47B9-BBA0-06F8060B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fib(int n, int a = 0, int b = 1)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if (n == 0)</a:t>
            </a:r>
          </a:p>
          <a:p>
            <a:pPr marL="0" indent="0">
              <a:buNone/>
            </a:pPr>
            <a:r>
              <a:rPr lang="en-US" sz="2400" dirty="0"/>
              <a:t>        return a;</a:t>
            </a:r>
          </a:p>
          <a:p>
            <a:pPr marL="0" indent="0">
              <a:buNone/>
            </a:pPr>
            <a:r>
              <a:rPr lang="en-US" sz="2400" dirty="0"/>
              <a:t>    if (n == 1)</a:t>
            </a:r>
          </a:p>
          <a:p>
            <a:pPr marL="0" indent="0">
              <a:buNone/>
            </a:pPr>
            <a:r>
              <a:rPr lang="en-US" sz="2400" dirty="0"/>
              <a:t>        return b;</a:t>
            </a:r>
          </a:p>
          <a:p>
            <a:pPr marL="0" indent="0">
              <a:buNone/>
            </a:pPr>
            <a:r>
              <a:rPr lang="en-US" sz="2400" dirty="0"/>
              <a:t>    return fib(n - 1, b, a + b);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67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5436-15A0-4B11-BF99-9CB2FD9E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4F2E-4252-4117-A81B-61D64B68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Make enables the end user to build and install your package without knowing the details of how that is done -- because these details are recorded in the </a:t>
            </a:r>
            <a:r>
              <a:rPr lang="en-IN" dirty="0" err="1"/>
              <a:t>makefile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Make figures out automatically which files it needs to update, based on which source files have changed. </a:t>
            </a:r>
          </a:p>
          <a:p>
            <a:pPr marL="0" indent="0">
              <a:buNone/>
            </a:pPr>
            <a:r>
              <a:rPr lang="en-IN" dirty="0"/>
              <a:t>Make is not limited to any particular language. </a:t>
            </a:r>
          </a:p>
        </p:txBody>
      </p:sp>
    </p:spTree>
    <p:extLst>
      <p:ext uri="{BB962C8B-B14F-4D97-AF65-F5344CB8AC3E}">
        <p14:creationId xmlns:p14="http://schemas.microsoft.com/office/powerpoint/2010/main" val="82502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760-53CA-452C-A548-EE454BF2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A475-660F-4FF5-A75F-B783E3B5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 rule in the </a:t>
            </a:r>
            <a:r>
              <a:rPr lang="en-IN" dirty="0" err="1"/>
              <a:t>makefile</a:t>
            </a:r>
            <a:r>
              <a:rPr lang="en-IN" dirty="0"/>
              <a:t> tells Make how to execute a series of commands in order to build a target file from source files. It also specifies a list of dependencies of the target file. This list should include all files (whether source files or other targets) which are used as inputs to the commands in the rule.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target:   dependencies ...</a:t>
            </a:r>
          </a:p>
          <a:p>
            <a:pPr marL="0" indent="0">
              <a:buNone/>
            </a:pPr>
            <a:r>
              <a:rPr lang="en-IN" dirty="0"/>
              <a:t>          commands</a:t>
            </a:r>
          </a:p>
          <a:p>
            <a:pPr marL="0" indent="0">
              <a:buNone/>
            </a:pPr>
            <a:r>
              <a:rPr lang="en-IN" dirty="0"/>
              <a:t>    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7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78EA-B7A1-4DDB-A2B0-E74D93D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for setup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3116-03B3-43B7-9104-8D8EF015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620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PS1</vt:lpstr>
      <vt:lpstr>PowerPoint Presentation</vt:lpstr>
      <vt:lpstr>PowerPoint Presentation</vt:lpstr>
      <vt:lpstr>PowerPoint Presentation</vt:lpstr>
      <vt:lpstr>Nth Fibonacci: Iterative</vt:lpstr>
      <vt:lpstr>Nth Fibonacci: Tail recursive</vt:lpstr>
      <vt:lpstr>Makefile</vt:lpstr>
      <vt:lpstr>PowerPoint Presentation</vt:lpstr>
      <vt:lpstr>Session for setup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PS1</dc:title>
  <dc:creator>SUBHAJIT CHAKRABARTY</dc:creator>
  <cp:lastModifiedBy>Chakrabarty, Subhajit</cp:lastModifiedBy>
  <cp:revision>14</cp:revision>
  <dcterms:created xsi:type="dcterms:W3CDTF">2006-08-16T00:00:00Z</dcterms:created>
  <dcterms:modified xsi:type="dcterms:W3CDTF">2018-07-13T21:22:01Z</dcterms:modified>
</cp:coreProperties>
</file>