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2" y="1804799"/>
            <a:ext cx="9478211" cy="2008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 smtClean="0"/>
              <a:t>Angular</a:t>
            </a:r>
            <a:r>
              <a:rPr lang="en-US" sz="6700" dirty="0" smtClean="0"/>
              <a:t> </a:t>
            </a:r>
            <a:r>
              <a:rPr lang="en-US" sz="6700" b="1" dirty="0" smtClean="0"/>
              <a:t>Unit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938" y="3783867"/>
            <a:ext cx="4101738" cy="59032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Karma &amp; Jasmine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40" y="968861"/>
            <a:ext cx="8761413" cy="706964"/>
          </a:xfrm>
        </p:spPr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4" y="2407557"/>
            <a:ext cx="11450157" cy="4136934"/>
          </a:xfrm>
        </p:spPr>
        <p:txBody>
          <a:bodyPr>
            <a:normAutofit lnSpcReduction="10000"/>
          </a:bodyPr>
          <a:lstStyle/>
          <a:p>
            <a:r>
              <a:rPr lang="sr-Latn-RS" i="1" dirty="0" smtClean="0"/>
              <a:t>Test runner tool </a:t>
            </a:r>
            <a:r>
              <a:rPr lang="sr-Latn-RS" dirty="0" smtClean="0"/>
              <a:t>za Angular aplikacije</a:t>
            </a:r>
          </a:p>
          <a:p>
            <a:r>
              <a:rPr lang="sr-Latn-RS" dirty="0" smtClean="0"/>
              <a:t>Priža mogućnost da pokreće testove pisane u različitim framework-ima (</a:t>
            </a:r>
            <a:r>
              <a:rPr lang="sr-Latn-RS" i="1" dirty="0" smtClean="0"/>
              <a:t>Jasmine, Mocha, QUnit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zvršavaju testove na:</a:t>
            </a:r>
          </a:p>
          <a:p>
            <a:pPr lvl="1"/>
            <a:r>
              <a:rPr lang="sr-Latn-RS" dirty="0" smtClean="0"/>
              <a:t>browser-ima </a:t>
            </a:r>
            <a:r>
              <a:rPr lang="sr-Latn-RS" dirty="0" smtClean="0"/>
              <a:t>(</a:t>
            </a:r>
            <a:r>
              <a:rPr lang="en-US" i="1" dirty="0"/>
              <a:t>Chrome, Firefox, Safari, IE </a:t>
            </a:r>
            <a:r>
              <a:rPr lang="en-US" dirty="0" err="1" smtClean="0"/>
              <a:t>ili</a:t>
            </a:r>
            <a:r>
              <a:rPr lang="en-US" i="1" dirty="0" smtClean="0"/>
              <a:t> </a:t>
            </a:r>
            <a:r>
              <a:rPr lang="en-US" i="1" dirty="0"/>
              <a:t>Opera</a:t>
            </a:r>
            <a:r>
              <a:rPr lang="sr-Latn-RS" dirty="0" smtClean="0"/>
              <a:t>)</a:t>
            </a:r>
            <a:endParaRPr lang="sr-Latn-RS" dirty="0" smtClean="0"/>
          </a:p>
          <a:p>
            <a:pPr lvl="1"/>
            <a:r>
              <a:rPr lang="en-US" dirty="0" smtClean="0"/>
              <a:t>headless</a:t>
            </a:r>
            <a:r>
              <a:rPr lang="en-US" dirty="0"/>
              <a:t> </a:t>
            </a:r>
            <a:r>
              <a:rPr lang="sr-Latn-RS" dirty="0" smtClean="0"/>
              <a:t>okruženjima (</a:t>
            </a:r>
            <a:r>
              <a:rPr lang="en-US" i="1" dirty="0" err="1"/>
              <a:t>PhantomJS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ređajima (mobilni, tableti)</a:t>
            </a:r>
          </a:p>
          <a:p>
            <a:r>
              <a:rPr lang="sr-Latn-RS" dirty="0" smtClean="0"/>
              <a:t>Može automatski da pokreće testove svaki put kad detektuje promeu u fajlovima</a:t>
            </a:r>
          </a:p>
          <a:p>
            <a:r>
              <a:rPr lang="sr-Latn-RS" dirty="0" smtClean="0"/>
              <a:t>Podržava debagovanje </a:t>
            </a:r>
            <a:r>
              <a:rPr lang="sr-Latn-RS" i="1" dirty="0" smtClean="0"/>
              <a:t>u </a:t>
            </a:r>
            <a:r>
              <a:rPr lang="en-US" i="1" dirty="0"/>
              <a:t>Google Chrome</a:t>
            </a:r>
            <a:r>
              <a:rPr lang="sr-Latn-RS" i="1" dirty="0" smtClean="0"/>
              <a:t> </a:t>
            </a:r>
            <a:r>
              <a:rPr lang="sr-Latn-RS" dirty="0" smtClean="0"/>
              <a:t>ili IDE (</a:t>
            </a:r>
            <a:r>
              <a:rPr lang="sr-Latn-RS" i="1" dirty="0" smtClean="0"/>
              <a:t>WebStorm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Interakcija: </a:t>
            </a:r>
          </a:p>
          <a:p>
            <a:pPr lvl="1"/>
            <a:r>
              <a:rPr lang="sr-Latn-RS" dirty="0" smtClean="0"/>
              <a:t>Terminal (				  )</a:t>
            </a:r>
          </a:p>
          <a:p>
            <a:pPr lvl="1"/>
            <a:r>
              <a:rPr lang="sr-Latn-RS" dirty="0" smtClean="0"/>
              <a:t>IDE</a:t>
            </a:r>
          </a:p>
        </p:txBody>
      </p:sp>
      <p:pic>
        <p:nvPicPr>
          <p:cNvPr id="6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5" y="783872"/>
            <a:ext cx="3946814" cy="10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nstall WebStorm for Linux using the Snap Store |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etBrains WebStorm (@WebStormIDE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68" y="4995547"/>
            <a:ext cx="1679573" cy="16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uzzvil | [Tech Blog] Scaling PhantomJS With Ghost Tow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29" y="3386834"/>
            <a:ext cx="2245071" cy="17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17" y="5716254"/>
            <a:ext cx="15623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" y="2534194"/>
            <a:ext cx="11181805" cy="4036423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  <a:r>
              <a:rPr lang="sr-Latn-RS" dirty="0" smtClean="0"/>
              <a:t> koji podržava </a:t>
            </a:r>
            <a:r>
              <a:rPr lang="sr-Latn-RS" i="1" dirty="0" smtClean="0"/>
              <a:t>Behaviour-Driven Development (BDD)</a:t>
            </a:r>
          </a:p>
          <a:p>
            <a:r>
              <a:rPr lang="sr-Latn-RS" dirty="0" smtClean="0"/>
              <a:t>Podržava testiranje za Frontend i Backend</a:t>
            </a:r>
          </a:p>
          <a:p>
            <a:r>
              <a:rPr lang="sr-Latn-RS" dirty="0" smtClean="0"/>
              <a:t>Ne zahteva DOM</a:t>
            </a:r>
          </a:p>
          <a:p>
            <a:r>
              <a:rPr lang="sr-Latn-RS" dirty="0" smtClean="0"/>
              <a:t>Jednostavna sintaksa</a:t>
            </a:r>
          </a:p>
          <a:p>
            <a:r>
              <a:rPr lang="sr-Latn-RS" dirty="0" smtClean="0"/>
              <a:t>Nema test runner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42" y="826352"/>
            <a:ext cx="4011935" cy="1096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72" y="4035699"/>
            <a:ext cx="6021410" cy="1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Angular - </a:t>
            </a:r>
            <a:r>
              <a:rPr lang="en-US" dirty="0" smtClean="0"/>
              <a:t>Karma </a:t>
            </a:r>
            <a:r>
              <a:rPr lang="sr-Latn-RS" dirty="0"/>
              <a:t>&amp;</a:t>
            </a:r>
            <a:r>
              <a:rPr lang="en-US" dirty="0" smtClean="0"/>
              <a:t>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37" y="2394494"/>
            <a:ext cx="11124132" cy="412387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CLI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45" y="2303945"/>
            <a:ext cx="6555019" cy="430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7" y="2850770"/>
            <a:ext cx="3286417" cy="5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6" y="4017440"/>
            <a:ext cx="3339513" cy="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839876" y="483326"/>
            <a:ext cx="6073449" cy="599747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2658311" y="146045"/>
            <a:ext cx="6363129" cy="643690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ackage.json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86" y="666011"/>
            <a:ext cx="5858214" cy="59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8" y="822767"/>
            <a:ext cx="6155289" cy="5893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7757" y="195943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karma.config.js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50" y="769944"/>
            <a:ext cx="6559898" cy="5922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0062" y="203776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est.ts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31" y="1280159"/>
            <a:ext cx="6531430" cy="5306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1" y="1280159"/>
            <a:ext cx="3228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broj bagova u novim i postojećim funkcionalnostima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cenu pravljenja izmena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napređuju arhitekturu rešenja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lakšavaju refaktorisanje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brzavaju razvoj</a:t>
            </a:r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7" y="4060453"/>
            <a:ext cx="2719954" cy="25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876" y="647603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863" y="6476032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51249"/>
            <a:ext cx="11299372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36942"/>
            <a:ext cx="9725660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 smtClean="0"/>
              <a:t>Tester se ponaša kao krajnji korisnik</a:t>
            </a:r>
          </a:p>
          <a:p>
            <a:r>
              <a:rPr lang="sr-Latn-RS" dirty="0" smtClean="0"/>
              <a:t>Manuelno izvršavanje testova - bez korišćenja automatizovanih alata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koda, skupovi jednog ili više modula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25347" y="3279639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855901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</a:t>
            </a:r>
            <a:r>
              <a:rPr lang="sr-Latn-RS" smtClean="0"/>
              <a:t>i specificirano </a:t>
            </a:r>
            <a:r>
              <a:rPr lang="sr-Latn-RS" dirty="0" smtClean="0"/>
              <a:t>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sr-Latn-RS" dirty="0"/>
              <a:t>P</a:t>
            </a:r>
            <a:r>
              <a:rPr lang="en-US" dirty="0" err="1"/>
              <a:t>išu</a:t>
            </a:r>
            <a:r>
              <a:rPr lang="sr-Latn-RS" dirty="0"/>
              <a:t> se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=&gt;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6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375499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76" y="475906"/>
            <a:ext cx="1547677" cy="1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Pobolj</a:t>
            </a:r>
            <a:r>
              <a:rPr lang="sr-Latn-RS" dirty="0" smtClean="0"/>
              <a:t>šavaju kvalitet koda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Pronalaze greške u kodu u ranom razvoju softvera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izmenu i pojednostavljuju integraciju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Pružaju dobru dokumentaciju sistema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proces debagovanja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Smanjuju troškove ispravljanja grešaka u kodu</a:t>
            </a:r>
          </a:p>
          <a:p>
            <a:endParaRPr lang="en-US" dirty="0"/>
          </a:p>
        </p:txBody>
      </p:sp>
      <p:pic>
        <p:nvPicPr>
          <p:cNvPr id="2050" name="Picture 2" descr="https://www.supinfo.com/articles/resources/214348/5708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4" y="2394493"/>
            <a:ext cx="3893911" cy="3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Angular </a:t>
            </a:r>
            <a:r>
              <a:rPr lang="en-US" dirty="0" smtClean="0"/>
              <a:t>- </a:t>
            </a:r>
            <a:r>
              <a:rPr lang="sr-Latn-RS" dirty="0" smtClean="0"/>
              <a:t>U</a:t>
            </a:r>
            <a:r>
              <a:rPr lang="en-US" dirty="0" smtClean="0"/>
              <a:t>nit </a:t>
            </a:r>
            <a:r>
              <a:rPr lang="sr-Latn-RS" dirty="0" smtClean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</a:t>
            </a:r>
            <a:r>
              <a:rPr lang="sr-Latn-RS" dirty="0"/>
              <a:t>F</a:t>
            </a:r>
            <a:r>
              <a:rPr lang="en-US" dirty="0" err="1" smtClean="0"/>
              <a:t>rameworks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6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777" y="475906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5" y="2802131"/>
            <a:ext cx="4200794" cy="1303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943" y="2625600"/>
            <a:ext cx="1649326" cy="165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693" y="2772140"/>
            <a:ext cx="2715004" cy="1333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697" y="2677582"/>
            <a:ext cx="3071303" cy="1552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89" y="4422479"/>
            <a:ext cx="3694375" cy="160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943" y="4460851"/>
            <a:ext cx="1642953" cy="1776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4174" y="4460851"/>
            <a:ext cx="3879949" cy="15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1779</TotalTime>
  <Words>427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 Angular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  <vt:lpstr>Angular - Unit Testing Frameworks</vt:lpstr>
      <vt:lpstr> </vt:lpstr>
      <vt:lpstr> </vt:lpstr>
      <vt:lpstr>Angular - Karma &amp; Jasmine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80</cp:revision>
  <dcterms:created xsi:type="dcterms:W3CDTF">2020-04-26T15:08:14Z</dcterms:created>
  <dcterms:modified xsi:type="dcterms:W3CDTF">2020-05-04T14:28:17Z</dcterms:modified>
</cp:coreProperties>
</file>