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4" r:id="rId4"/>
    <p:sldId id="263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3" autoAdjust="0"/>
    <p:restoredTop sz="93907" autoAdjust="0"/>
  </p:normalViewPr>
  <p:slideViewPr>
    <p:cSldViewPr>
      <p:cViewPr varScale="1">
        <p:scale>
          <a:sx n="68" d="100"/>
          <a:sy n="68" d="100"/>
        </p:scale>
        <p:origin x="-17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B74F-3CE6-4110-B7C3-1463CB080268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AA6E3-2479-4182-B256-059A29179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SMD project by Tom </a:t>
            </a:r>
            <a:r>
              <a:rPr lang="en-CA" dirty="0" err="1" smtClean="0"/>
              <a:t>Keddie</a:t>
            </a:r>
            <a:endParaRPr lang="en-CA" dirty="0" smtClean="0"/>
          </a:p>
          <a:p>
            <a:r>
              <a:rPr lang="en-CA" dirty="0" smtClean="0"/>
              <a:t>Sample star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A6E3-2479-4182-B256-059A29179E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 SMD project by 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A6E3-2479-4182-B256-059A29179E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A6E3-2479-4182-B256-059A29179E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A6E3-2479-4182-B256-059A29179E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Time for</a:t>
            </a:r>
            <a:r>
              <a:rPr lang="en-CA" baseline="0" dirty="0" smtClean="0"/>
              <a:t> stenciling and oven demos.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AA6E3-2479-4182-B256-059A29179E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98DF-D01F-485A-8736-46890980D912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FFC4-D0DE-4C1F-B58F-1598D996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_6XJR3D27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JM4oCpWnjU&amp;t=6s" TargetMode="External"/><Relationship Id="rId4" Type="http://schemas.openxmlformats.org/officeDocument/2006/relationships/hyperlink" Target="https://www.youtube.com/watch?v=3NN7UGWYmB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c2flmUWlO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Welcome to SMD Build Night!</a:t>
            </a:r>
            <a:endParaRPr lang="en-US" dirty="0"/>
          </a:p>
        </p:txBody>
      </p:sp>
      <p:pic>
        <p:nvPicPr>
          <p:cNvPr id="4" name="Content Placeholder 3" descr="animated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Hi/Intro/thanks</a:t>
            </a:r>
          </a:p>
          <a:p>
            <a:pPr lvl="0"/>
            <a:r>
              <a:rPr lang="en-CA" dirty="0" smtClean="0"/>
              <a:t>Safety</a:t>
            </a:r>
          </a:p>
          <a:p>
            <a:pPr lvl="1"/>
            <a:r>
              <a:rPr lang="en-US" dirty="0" smtClean="0"/>
              <a:t>Wear eye protection as solder splatters can cause permanent damage.</a:t>
            </a:r>
          </a:p>
          <a:p>
            <a:pPr lvl="1"/>
            <a:r>
              <a:rPr lang="en-US" dirty="0" smtClean="0"/>
              <a:t>Cover any open cuts with band-aids and wash hands with soap afterwards because…lead.</a:t>
            </a:r>
          </a:p>
          <a:p>
            <a:pPr lvl="1"/>
            <a:r>
              <a:rPr lang="en-US" dirty="0" smtClean="0"/>
              <a:t>Tie long hair back and be careful of hot irons/ovens/etc.</a:t>
            </a:r>
          </a:p>
          <a:p>
            <a:pPr lvl="1"/>
            <a:r>
              <a:rPr lang="en-US" dirty="0" smtClean="0"/>
              <a:t>Clean up is from 9:30 - 10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We’re Making!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371600"/>
            <a:ext cx="4693709" cy="352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5257801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Practice</a:t>
            </a:r>
            <a:r>
              <a:rPr kumimoji="0" lang="en-CA" sz="8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Kit (hand-solder a few parts not the whole thing ~ 15 </a:t>
            </a:r>
            <a:r>
              <a:rPr kumimoji="0" lang="en-CA" sz="8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mins</a:t>
            </a:r>
            <a:r>
              <a:rPr kumimoji="0" lang="en-CA" sz="8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CA" sz="8000" baseline="0" dirty="0" smtClean="0"/>
              <a:t>2. Star</a:t>
            </a:r>
            <a:r>
              <a:rPr lang="en-CA" sz="8000" dirty="0" smtClean="0"/>
              <a:t> Kit (build with reflow oven, rest of evening)</a:t>
            </a:r>
            <a:endParaRPr lang="en-CA" sz="60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CA" sz="6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 Soldering SMDs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Hand Soldering with Tom</a:t>
            </a:r>
          </a:p>
          <a:p>
            <a:pPr lvl="1">
              <a:buNone/>
            </a:pPr>
            <a:r>
              <a:rPr lang="en-CA" dirty="0" smtClean="0">
                <a:hlinkClick r:id="rId3"/>
              </a:rPr>
              <a:t>https://www.youtube.com/watch?v=P_6XJR3D27Y</a:t>
            </a:r>
            <a:r>
              <a:rPr lang="en-CA" dirty="0" smtClean="0"/>
              <a:t> </a:t>
            </a: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Hand Soldering with more flux</a:t>
            </a:r>
          </a:p>
          <a:p>
            <a:pPr lvl="1">
              <a:buNone/>
            </a:pPr>
            <a:r>
              <a:rPr lang="en-CA" dirty="0" smtClean="0">
                <a:hlinkClick r:id="rId4"/>
              </a:rPr>
              <a:t>https://www.youtube.com/watch?v=3NN7UGWYmBY</a:t>
            </a:r>
            <a:r>
              <a:rPr lang="en-CA" dirty="0" smtClean="0"/>
              <a:t> </a:t>
            </a:r>
          </a:p>
          <a:p>
            <a:pPr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Desoldering</a:t>
            </a:r>
            <a:r>
              <a:rPr lang="en-CA" dirty="0" smtClean="0"/>
              <a:t>: </a:t>
            </a:r>
            <a:r>
              <a:rPr lang="en-CA" dirty="0" smtClean="0">
                <a:hlinkClick r:id="rId5"/>
              </a:rPr>
              <a:t>https://www.youtube.com/watch?v=8JM4oCpWnjU&amp;t=6s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Stenciling and Baking SMDs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What happens inside the reflow oven:</a:t>
            </a:r>
          </a:p>
          <a:p>
            <a:pPr lvl="1">
              <a:buNone/>
            </a:pPr>
            <a:r>
              <a:rPr lang="en-CA" dirty="0" smtClean="0">
                <a:hlinkClick r:id="rId2"/>
              </a:rPr>
              <a:t>https://www.youtube.com/watch?v=c2flmUWlO14</a:t>
            </a:r>
            <a:endParaRPr lang="en-CA" dirty="0" smtClean="0"/>
          </a:p>
          <a:p>
            <a:endParaRPr lang="en-US" dirty="0"/>
          </a:p>
        </p:txBody>
      </p:sp>
      <p:pic>
        <p:nvPicPr>
          <p:cNvPr id="4" name="Picture 3" descr="stenc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4572000" cy="3028950"/>
          </a:xfrm>
          <a:prstGeom prst="rect">
            <a:avLst/>
          </a:prstGeom>
        </p:spPr>
      </p:pic>
      <p:pic>
        <p:nvPicPr>
          <p:cNvPr id="5" name="Picture 4" descr="reflowovenvhs_-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1447800"/>
            <a:ext cx="4876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aise the lord cat -  FINALLY! ITS THE END OF THE 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7878302" cy="46482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Stencil &amp;Oven Demo/Make stuff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148</Words>
  <Application>Microsoft Office PowerPoint</Application>
  <PresentationFormat>On-screen Show (4:3)</PresentationFormat>
  <Paragraphs>37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SMD Build Night!</vt:lpstr>
      <vt:lpstr>Housekeeping</vt:lpstr>
      <vt:lpstr>What We’re Making!</vt:lpstr>
      <vt:lpstr>Hand Soldering SMDs</vt:lpstr>
      <vt:lpstr>Stenciling and Baking SMDs</vt:lpstr>
      <vt:lpstr>Stencil &amp;Oven Demo/Make stuff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SMD Soldering</dc:title>
  <dc:creator>Janet</dc:creator>
  <cp:lastModifiedBy>Janet Martin</cp:lastModifiedBy>
  <cp:revision>43</cp:revision>
  <dcterms:created xsi:type="dcterms:W3CDTF">2017-03-28T07:19:26Z</dcterms:created>
  <dcterms:modified xsi:type="dcterms:W3CDTF">2017-09-16T04:00:52Z</dcterms:modified>
</cp:coreProperties>
</file>