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7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  <a:ea typeface="+mn-ea"/>
              </a:endParaRP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611463A-C379-44BE-9792-E76567EB432B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AB69FA-780F-4334-BF03-DD3A516662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4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  <a:ea typeface="+mn-ea"/>
              </a:endParaRP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60E41-C4ED-4E84-B037-3AC99D70E37E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D9E87-2821-4FAD-A3FC-BC058BADFB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3908425" y="2881313"/>
            <a:ext cx="5481637" cy="922338"/>
            <a:chOff x="1815339" y="1381459"/>
            <a:chExt cx="5480154" cy="923330"/>
          </a:xfrm>
        </p:grpSpPr>
        <p:sp>
          <p:nvSpPr>
            <p:cNvPr id="5" name="TextBox 11"/>
            <p:cNvSpPr txBox="1"/>
            <p:nvPr/>
          </p:nvSpPr>
          <p:spPr>
            <a:xfrm>
              <a:off x="4146745" y="1381458"/>
              <a:ext cx="87765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  <a:ea typeface="+mn-ea"/>
              </a:endParaRP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FDE58-825A-4D8D-919C-467A106EDDB0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F6004-39DB-4AF0-A8C0-BAF0E911C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2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  <a:ea typeface="+mn-ea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8350C-6A98-41A3-928F-B4737E3468E1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B8C4D-AFA1-4F6F-BD66-249111C9BB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3163" y="2887663"/>
            <a:ext cx="6778625" cy="923925"/>
            <a:chOff x="1172584" y="1381459"/>
            <a:chExt cx="6779110" cy="923330"/>
          </a:xfrm>
        </p:grpSpPr>
        <p:sp>
          <p:nvSpPr>
            <p:cNvPr id="6" name="TextBox 8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  <a:ea typeface="+mn-ea"/>
              </a:endParaRP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057D-FBE0-41EA-B44F-C96B37425C92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40BB1-CB02-4067-BC33-1F75753609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6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  <a:ea typeface="+mn-ea"/>
              </a:endParaRP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AD3DD-72C5-4074-BB82-BE757334C76C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57BC9-E812-4A4F-99E5-61D4724C73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8" name="TextBox 15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  <a:ea typeface="+mn-ea"/>
              </a:endParaRP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C1EAC-7669-4B5D-AE80-66DC4315C7FB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89F58-3269-448F-91AE-152918972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4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ea typeface="+mn-ea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  <a:ea typeface="+mn-ea"/>
              </a:endParaRP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9ED44-5D97-483C-B03B-E742076179D6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110C9-4585-4FC1-8D23-FA87B357C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DE0B0-F38A-4873-B663-93B96263D754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0874-3CBC-432B-AC5A-BD28A26A1D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BD879-CCF2-4B45-8159-CF9E74BD2804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54E9B-3493-4430-8B01-3606DB8D8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7D543-7DD3-4E0B-AE7A-87C8C04E6B03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71B9-3364-4875-ADB3-FC9A8F7D18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88975" y="569913"/>
            <a:ext cx="775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247900"/>
            <a:ext cx="774700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63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A36651-26AB-44C7-8DDB-62D2DCBA11F4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0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925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942F1E-C064-4E1E-930E-065B94C27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7" r:id="rId7"/>
    <p:sldLayoutId id="2147483706" r:id="rId8"/>
    <p:sldLayoutId id="2147483705" r:id="rId9"/>
    <p:sldLayoutId id="2147483714" r:id="rId10"/>
    <p:sldLayoutId id="214748371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  <a:ea typeface="宋体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569406" cy="1233466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登陆界面</a:t>
            </a:r>
            <a:endParaRPr lang="zh-CN" altLang="en-US" dirty="0"/>
          </a:p>
        </p:txBody>
      </p:sp>
      <p:pic>
        <p:nvPicPr>
          <p:cNvPr id="2050" name="Picture 2" descr="C:\Users\User\Desktop\991033636986921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484313"/>
            <a:ext cx="2879725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76600" y="2205038"/>
            <a:ext cx="53133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登陆界面：进入游戏，设置密码，然后通过验证密码登录到游戏，可以设置密码和修改密码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2206514475610923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63" y="404813"/>
            <a:ext cx="3402012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00563" y="1268413"/>
            <a:ext cx="38877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倒计时结束，游戏结束，底下显示点击中多少次，同时可以点击按钮可以返回到开始界面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8175" y="1341438"/>
            <a:ext cx="662463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9600">
                <a:latin typeface="Book Antiqua" pitchFamily="18" charset="0"/>
              </a:rPr>
              <a:t>谢谢收看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8950550124649715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76250"/>
            <a:ext cx="3355975" cy="59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43438" y="1268413"/>
            <a:ext cx="2911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在登陆界面内还有一个提示框，是设置密码的二次确认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409614991780362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04800"/>
            <a:ext cx="3529013" cy="627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3438" y="1268413"/>
            <a:ext cx="21605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这个是密码修改的提示框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1640" y="116632"/>
            <a:ext cx="6777318" cy="936104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游戏模式选择界面</a:t>
            </a:r>
            <a:endParaRPr lang="zh-CN" altLang="en-US" dirty="0"/>
          </a:p>
        </p:txBody>
      </p:sp>
      <p:pic>
        <p:nvPicPr>
          <p:cNvPr id="2050" name="Picture 2" descr="C:\Users\User\Desktop\8906465333505465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981075"/>
            <a:ext cx="32004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27538" y="1341438"/>
            <a:ext cx="3673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从图中可以到看，游戏模式选择界面分成经典模式和普通模式，同时还有难度选择：简单，一般和困难，秒数的选择：</a:t>
            </a:r>
            <a:r>
              <a:rPr lang="en-US" altLang="zh-CN">
                <a:latin typeface="Book Antiqua" pitchFamily="18" charset="0"/>
              </a:rPr>
              <a:t>10</a:t>
            </a:r>
            <a:r>
              <a:rPr lang="zh-CN" altLang="en-US">
                <a:latin typeface="Book Antiqua" pitchFamily="18" charset="0"/>
              </a:rPr>
              <a:t>秒，</a:t>
            </a:r>
            <a:r>
              <a:rPr lang="en-US" altLang="zh-CN">
                <a:latin typeface="Book Antiqua" pitchFamily="18" charset="0"/>
              </a:rPr>
              <a:t>15</a:t>
            </a:r>
            <a:r>
              <a:rPr lang="zh-CN" altLang="en-US">
                <a:latin typeface="Book Antiqua" pitchFamily="18" charset="0"/>
              </a:rPr>
              <a:t>秒，选择好后点击模式进入游戏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92200" y="5275263"/>
            <a:ext cx="649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返回登录界面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716213" y="4813300"/>
            <a:ext cx="6477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退出应用程序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16632"/>
            <a:ext cx="6777318" cy="914854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经典游戏模式</a:t>
            </a:r>
            <a:endParaRPr lang="zh-CN" altLang="en-US" dirty="0"/>
          </a:p>
        </p:txBody>
      </p:sp>
      <p:pic>
        <p:nvPicPr>
          <p:cNvPr id="3075" name="Picture 3" descr="C:\Users\User\Desktop\6223851570114367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08050"/>
            <a:ext cx="3265487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40200" y="1484313"/>
            <a:ext cx="3168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如图所示，游戏由</a:t>
            </a:r>
            <a:r>
              <a:rPr lang="en-US" altLang="zh-CN">
                <a:latin typeface="Book Antiqua" pitchFamily="18" charset="0"/>
              </a:rPr>
              <a:t>3*3</a:t>
            </a:r>
            <a:r>
              <a:rPr lang="zh-CN" altLang="en-US">
                <a:latin typeface="Book Antiqua" pitchFamily="18" charset="0"/>
              </a:rPr>
              <a:t>的方块格构成，上面有两个按钮，开始和暂停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60743036265142516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60350"/>
            <a:ext cx="3357562" cy="59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00563" y="1052513"/>
            <a:ext cx="417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点击开始按钮，进入游戏环节，可以看到开始按钮变成暂停按钮，底下显示打了多少只地鼠以及剩余机会次数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18584165019386249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60350"/>
            <a:ext cx="3590925" cy="63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3800" y="908050"/>
            <a:ext cx="23050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当机会次数用完以后，就会出现游戏结束的提示框，显示点击次数，已经返回到开始界面的按钮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16632"/>
            <a:ext cx="6777318" cy="914854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普通游戏模式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40200" y="1484313"/>
            <a:ext cx="3168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如图所示，游戏由</a:t>
            </a:r>
            <a:r>
              <a:rPr lang="en-US" altLang="zh-CN">
                <a:latin typeface="Book Antiqua" pitchFamily="18" charset="0"/>
              </a:rPr>
              <a:t>3*3</a:t>
            </a:r>
            <a:r>
              <a:rPr lang="zh-CN" altLang="en-US">
                <a:latin typeface="Book Antiqua" pitchFamily="18" charset="0"/>
              </a:rPr>
              <a:t>的方块格构成，上面有两个按钮，开始和返回</a:t>
            </a:r>
          </a:p>
        </p:txBody>
      </p:sp>
      <p:pic>
        <p:nvPicPr>
          <p:cNvPr id="6146" name="Picture 2" descr="C:\Users\User\Desktop\4470241812410141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125538"/>
            <a:ext cx="2943225" cy="52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4324594686654056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476250"/>
            <a:ext cx="3455988" cy="614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32363" y="836613"/>
            <a:ext cx="2663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Book Antiqua" pitchFamily="18" charset="0"/>
              </a:rPr>
              <a:t>点击开始游戏，可以看到游戏界面有倒计时显示，停止按钮和返回按钮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精装书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349</Words>
  <Application>Microsoft Office PowerPoint</Application>
  <PresentationFormat>全屏显示(4:3)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Book Antiqua</vt:lpstr>
      <vt:lpstr>宋体</vt:lpstr>
      <vt:lpstr>Arial</vt:lpstr>
      <vt:lpstr>Wingdings</vt:lpstr>
      <vt:lpstr>Calibri</vt:lpstr>
      <vt:lpstr>精装书</vt:lpstr>
      <vt:lpstr>精装书</vt:lpstr>
      <vt:lpstr>精装书</vt:lpstr>
      <vt:lpstr>精装书</vt:lpstr>
      <vt:lpstr>精装书</vt:lpstr>
      <vt:lpstr>精装书</vt:lpstr>
      <vt:lpstr>精装书</vt:lpstr>
      <vt:lpstr>精装书</vt:lpstr>
      <vt:lpstr>精装书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安卓开发之打地鼠小游戏</dc:title>
  <dc:creator>User</dc:creator>
  <cp:lastModifiedBy>admin</cp:lastModifiedBy>
  <cp:revision>24</cp:revision>
  <dcterms:created xsi:type="dcterms:W3CDTF">2017-12-30T05:37:02Z</dcterms:created>
  <dcterms:modified xsi:type="dcterms:W3CDTF">2018-01-19T12:42:13Z</dcterms:modified>
</cp:coreProperties>
</file>