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74" r:id="rId5"/>
    <p:sldId id="307" r:id="rId6"/>
    <p:sldId id="308" r:id="rId7"/>
    <p:sldId id="312" r:id="rId8"/>
    <p:sldId id="309" r:id="rId9"/>
    <p:sldId id="310" r:id="rId10"/>
    <p:sldId id="311" r:id="rId11"/>
    <p:sldId id="313" r:id="rId12"/>
    <p:sldId id="314" r:id="rId13"/>
    <p:sldId id="315" r:id="rId14"/>
    <p:sldId id="316" r:id="rId1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25B245-FCD9-4B39-80F9-1C949460B041}" v="1" dt="2020-09-30T01:07:34.7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2744" y="8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pt-BR" noProof="0" dirty="0"/>
            <a:t>Oferecer aos donos de pets o acesso a toda rede de serviço destinada aos cuidados dos pets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pt-BR" noProof="0" dirty="0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pt-BR" noProof="0" dirty="0"/>
        </a:p>
      </dgm:t>
    </dgm:pt>
    <dgm:pt modelId="{49225C73-1633-42F1-AB3B-7CB183E5F8B8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pt-BR" noProof="0" dirty="0"/>
            <a:t>Possibilitar parcerias para produtos destinados aos pets com desconto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pt-BR" noProof="0" dirty="0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pt-BR" noProof="0" dirty="0"/>
        </a:p>
      </dgm:t>
    </dgm:pt>
    <dgm:pt modelId="{1C383F32-22E8-4F62-A3E0-BDC3D5F48992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pt-BR" noProof="0" dirty="0"/>
            <a:t>acesso a uma rede de cuidados veterinários aos pets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pt-BR" noProof="0" dirty="0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pt-BR" noProof="0" dirty="0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w prints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terinarian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86474" y="151893"/>
          <a:ext cx="1990125" cy="199012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110599" y="576018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0287" y="2761893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600" kern="1200" noProof="0" dirty="0"/>
            <a:t>Oferecer aos donos de pets o acesso a toda rede de serviço destinada aos cuidados dos pets</a:t>
          </a:r>
        </a:p>
      </dsp:txBody>
      <dsp:txXfrm>
        <a:off x="50287" y="2761893"/>
        <a:ext cx="3262500" cy="720000"/>
      </dsp:txXfrm>
    </dsp:sp>
    <dsp:sp modelId="{BCD8CDD9-0C56-4401-ADB1-8B48DAB2C96F}">
      <dsp:nvSpPr>
        <dsp:cNvPr id="0" name=""/>
        <dsp:cNvSpPr/>
      </dsp:nvSpPr>
      <dsp:spPr>
        <a:xfrm>
          <a:off x="4519912" y="151893"/>
          <a:ext cx="1990125" cy="199012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944037" y="576018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883725" y="2761893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600" kern="1200" noProof="0" dirty="0"/>
            <a:t>Possibilitar parcerias para produtos destinados aos pets com desconto</a:t>
          </a:r>
        </a:p>
      </dsp:txBody>
      <dsp:txXfrm>
        <a:off x="3883725" y="2761893"/>
        <a:ext cx="3262500" cy="720000"/>
      </dsp:txXfrm>
    </dsp:sp>
    <dsp:sp modelId="{FF93E135-77D6-48A0-8871-9BC93D705D06}">
      <dsp:nvSpPr>
        <dsp:cNvPr id="0" name=""/>
        <dsp:cNvSpPr/>
      </dsp:nvSpPr>
      <dsp:spPr>
        <a:xfrm>
          <a:off x="8353350" y="151893"/>
          <a:ext cx="1990125" cy="199012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777475" y="576018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717162" y="2761893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600" kern="1200" noProof="0" dirty="0"/>
            <a:t>acesso a uma rede de cuidados veterinários aos pets</a:t>
          </a:r>
        </a:p>
      </dsp:txBody>
      <dsp:txXfrm>
        <a:off x="7717162" y="2761893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Lista de Rótulos de Círculos de Ícone"/>
  <dgm:desc val="Use para mostrar blocos de informações não sequenciais ou agrupados, acompanhados por elementos visuais relacionados. Funciona melhor com ícones ou pequenas imagens com legendas de texto curto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E4A5C-79AD-4B94-8856-11FE3D96CAEF}" type="datetime1">
              <a:rPr lang="pt-BR" smtClean="0"/>
              <a:t>29/09/2020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120C0-69E8-43B9-9499-381B1636BC5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68657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B4DD7-D4CA-4B6A-8480-A1C073537377}" type="datetime1">
              <a:rPr lang="pt-BR" noProof="0" smtClean="0"/>
              <a:t>29/09/2020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306F76E-E60C-4C54-B47A-C2C406EC8F7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87483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306F76E-E60C-4C54-B47A-C2C406EC8F7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3417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1503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2533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689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7552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7438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9582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6983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3011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3305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6952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53A218-6F55-4F94-9E82-90D9B302C683}" type="datetime1">
              <a:rPr lang="pt-BR" noProof="0" smtClean="0"/>
              <a:t>29/09/2020</a:t>
            </a:fld>
            <a:endParaRPr lang="pt-BR" noProof="0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35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0AD8A5-D36B-4521-A228-085261BC179C}" type="datetime1">
              <a:rPr lang="pt-BR" noProof="0" smtClean="0"/>
              <a:t>29/09/2020</a:t>
            </a:fld>
            <a:endParaRPr lang="pt-BR" noProof="0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8156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CF2B1E-E41D-431C-AB10-97A3ADD27BE3}" type="datetime1">
              <a:rPr lang="pt-BR" noProof="0" smtClean="0"/>
              <a:t>29/09/2020</a:t>
            </a:fld>
            <a:endParaRPr lang="pt-BR" noProof="0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5485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AAB57E-A92B-4B2D-9B3E-F286FC226791}" type="datetime1">
              <a:rPr lang="pt-BR" noProof="0" smtClean="0"/>
              <a:t>29/09/2020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0523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97C12F-E83F-436E-B1FB-EB819CA31588}" type="datetime1">
              <a:rPr lang="pt-BR" noProof="0" smtClean="0"/>
              <a:t>29/09/2020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3911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3DB3F0-739F-4BDE-967B-FAB0BBDE7CAA}" type="datetime1">
              <a:rPr lang="pt-BR" noProof="0" smtClean="0"/>
              <a:t>29/09/2020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5277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87F795-E286-4201-8392-4AC1E47E37F8}" type="datetime1">
              <a:rPr lang="pt-BR" noProof="0" smtClean="0"/>
              <a:t>29/09/2020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215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64854020-69E1-4ABA-BB65-70218EF04813}" type="datetime1">
              <a:rPr lang="pt-BR" noProof="0" smtClean="0"/>
              <a:t>29/09/2020</a:t>
            </a:fld>
            <a:endParaRPr lang="pt-BR" noProof="0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3153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860F36-FE0F-45C6-AD1C-8D5160EC6D22}" type="datetime1">
              <a:rPr lang="pt-BR" noProof="0" smtClean="0"/>
              <a:t>29/09/2020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258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3D9033D-2688-490C-91C5-308C194AB1D9}" type="datetime1">
              <a:rPr lang="pt-BR" noProof="0" smtClean="0"/>
              <a:t>29/09/2020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521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tângulo 37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pic>
        <p:nvPicPr>
          <p:cNvPr id="8" name="Imagem 7" descr="Um cão olhando para a câmera">
            <a:extLst>
              <a:ext uri="{FF2B5EF4-FFF2-40B4-BE49-F238E27FC236}">
                <a16:creationId xmlns:a16="http://schemas.microsoft.com/office/drawing/2014/main" id="{F0B92F21-44D0-49F2-B59D-6723737D9B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 rtlCol="0">
            <a:normAutofit/>
          </a:bodyPr>
          <a:lstStyle/>
          <a:p>
            <a:r>
              <a:rPr lang="pt-BR" sz="4000" dirty="0" err="1">
                <a:solidFill>
                  <a:schemeClr val="tx1"/>
                </a:solidFill>
              </a:rPr>
              <a:t>PetPass</a:t>
            </a:r>
            <a:endParaRPr lang="pt-BR" sz="40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2495446"/>
            <a:ext cx="10225530" cy="1020420"/>
          </a:xfrm>
        </p:spPr>
        <p:txBody>
          <a:bodyPr rtlCol="0">
            <a:normAutofit fontScale="62500" lnSpcReduction="20000"/>
          </a:bodyPr>
          <a:lstStyle/>
          <a:p>
            <a:r>
              <a:rPr lang="pt-BR" sz="1600" dirty="0">
                <a:solidFill>
                  <a:schemeClr val="tx1"/>
                </a:solidFill>
              </a:rPr>
              <a:t>Carlos Eduardo </a:t>
            </a:r>
            <a:r>
              <a:rPr lang="pt-BR" sz="1600" dirty="0" err="1">
                <a:solidFill>
                  <a:schemeClr val="tx1"/>
                </a:solidFill>
              </a:rPr>
              <a:t>Zanchetta</a:t>
            </a:r>
            <a:r>
              <a:rPr lang="pt-BR" sz="1600" dirty="0">
                <a:solidFill>
                  <a:schemeClr val="tx1"/>
                </a:solidFill>
              </a:rPr>
              <a:t> – RM 335232 </a:t>
            </a:r>
          </a:p>
          <a:p>
            <a:r>
              <a:rPr lang="pt-BR" dirty="0">
                <a:solidFill>
                  <a:schemeClr val="tx1"/>
                </a:solidFill>
              </a:rPr>
              <a:t>Thiago Silva Veiga – RM 336295</a:t>
            </a:r>
          </a:p>
          <a:p>
            <a:r>
              <a:rPr lang="pt-BR" sz="1600" dirty="0">
                <a:solidFill>
                  <a:schemeClr val="tx1"/>
                </a:solidFill>
              </a:rPr>
              <a:t>Victor Hugo R. de Oliveira – RM 335798</a:t>
            </a:r>
          </a:p>
          <a:p>
            <a:r>
              <a:rPr lang="pt-BR" sz="1600" dirty="0">
                <a:solidFill>
                  <a:schemeClr val="tx1"/>
                </a:solidFill>
              </a:rPr>
              <a:t>Wellington Rodrigo Nonato – RM 335826</a:t>
            </a:r>
          </a:p>
        </p:txBody>
      </p:sp>
    </p:spTree>
    <p:extLst>
      <p:ext uri="{BB962C8B-B14F-4D97-AF65-F5344CB8AC3E}">
        <p14:creationId xmlns:p14="http://schemas.microsoft.com/office/powerpoint/2010/main" val="1205248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1344"/>
          </a:xfrm>
        </p:spPr>
        <p:txBody>
          <a:bodyPr rtlCol="0"/>
          <a:lstStyle/>
          <a:p>
            <a:r>
              <a:rPr lang="pt-BR" dirty="0"/>
              <a:t>PETPASS - Meta</a:t>
            </a:r>
          </a:p>
        </p:txBody>
      </p:sp>
    </p:spTree>
    <p:extLst>
      <p:ext uri="{BB962C8B-B14F-4D97-AF65-F5344CB8AC3E}">
        <p14:creationId xmlns:p14="http://schemas.microsoft.com/office/powerpoint/2010/main" val="2752099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1344"/>
          </a:xfrm>
        </p:spPr>
        <p:txBody>
          <a:bodyPr rtlCol="0"/>
          <a:lstStyle/>
          <a:p>
            <a:r>
              <a:rPr lang="pt-BR" dirty="0"/>
              <a:t>PETPASS - contato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6F9D5F7-205F-4538-931C-9773B24910F0}"/>
              </a:ext>
            </a:extLst>
          </p:cNvPr>
          <p:cNvSpPr txBox="1">
            <a:spLocks/>
          </p:cNvSpPr>
          <p:nvPr/>
        </p:nvSpPr>
        <p:spPr>
          <a:xfrm>
            <a:off x="3122477" y="1854934"/>
            <a:ext cx="5151511" cy="11545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000" dirty="0" err="1">
                <a:solidFill>
                  <a:schemeClr val="tx1"/>
                </a:solidFill>
              </a:rPr>
              <a:t>PetPass</a:t>
            </a:r>
            <a:endParaRPr lang="pt-BR" sz="4000" dirty="0">
              <a:solidFill>
                <a:schemeClr val="tx1"/>
              </a:solidFill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2DD06CF-7AED-4B7B-9FF4-4CE78EA6705D}"/>
              </a:ext>
            </a:extLst>
          </p:cNvPr>
          <p:cNvSpPr txBox="1">
            <a:spLocks/>
          </p:cNvSpPr>
          <p:nvPr/>
        </p:nvSpPr>
        <p:spPr>
          <a:xfrm>
            <a:off x="3122476" y="3045860"/>
            <a:ext cx="5151511" cy="2378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solidFill>
                  <a:schemeClr val="tx1"/>
                </a:solidFill>
              </a:rPr>
              <a:t>Carlos Eduardo </a:t>
            </a:r>
            <a:r>
              <a:rPr lang="pt-BR" sz="1600" dirty="0" err="1">
                <a:solidFill>
                  <a:schemeClr val="tx1"/>
                </a:solidFill>
              </a:rPr>
              <a:t>Zanchetta</a:t>
            </a:r>
            <a:r>
              <a:rPr lang="pt-BR" sz="1600" dirty="0">
                <a:solidFill>
                  <a:schemeClr val="tx1"/>
                </a:solidFill>
              </a:rPr>
              <a:t> – RM 335232 </a:t>
            </a:r>
          </a:p>
          <a:p>
            <a:r>
              <a:rPr lang="pt-BR" dirty="0">
                <a:solidFill>
                  <a:schemeClr val="tx1"/>
                </a:solidFill>
              </a:rPr>
              <a:t>Thiago Silva Veiga – RM 336295</a:t>
            </a:r>
          </a:p>
          <a:p>
            <a:r>
              <a:rPr lang="pt-BR" sz="1600" dirty="0">
                <a:solidFill>
                  <a:schemeClr val="tx1"/>
                </a:solidFill>
              </a:rPr>
              <a:t>Victor Hugo R. de Oliveira – RM 335798</a:t>
            </a:r>
          </a:p>
          <a:p>
            <a:r>
              <a:rPr lang="pt-BR" sz="1600" dirty="0">
                <a:solidFill>
                  <a:schemeClr val="tx1"/>
                </a:solidFill>
              </a:rPr>
              <a:t>Wellington Rodrigo Nonato – RM 335826</a:t>
            </a:r>
          </a:p>
        </p:txBody>
      </p:sp>
    </p:spTree>
    <p:extLst>
      <p:ext uri="{BB962C8B-B14F-4D97-AF65-F5344CB8AC3E}">
        <p14:creationId xmlns:p14="http://schemas.microsoft.com/office/powerpoint/2010/main" val="2072115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PETPASS - Objetivo</a:t>
            </a:r>
          </a:p>
        </p:txBody>
      </p:sp>
      <p:graphicFrame>
        <p:nvGraphicFramePr>
          <p:cNvPr id="5" name="Espaço Reservado para Conteúdo 2" descr="Elemento gráfico do SmartArt">
            <a:extLst>
              <a:ext uri="{FF2B5EF4-FFF2-40B4-BE49-F238E27FC236}">
                <a16:creationId xmlns:a16="http://schemas.microsoft.com/office/drawing/2014/main" id="{65AA958D-239A-4E9F-9880-A6024BBB0D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4407520"/>
              </p:ext>
            </p:extLst>
          </p:nvPr>
        </p:nvGraphicFramePr>
        <p:xfrm>
          <a:off x="581025" y="2341563"/>
          <a:ext cx="1102995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3327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1344"/>
          </a:xfrm>
        </p:spPr>
        <p:txBody>
          <a:bodyPr rtlCol="0"/>
          <a:lstStyle/>
          <a:p>
            <a:r>
              <a:rPr lang="pt-BR" dirty="0"/>
              <a:t>PETPASS - solução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E5FB73D-738F-49A3-B272-39CF0293DDA0}"/>
              </a:ext>
            </a:extLst>
          </p:cNvPr>
          <p:cNvSpPr txBox="1"/>
          <p:nvPr/>
        </p:nvSpPr>
        <p:spPr>
          <a:xfrm>
            <a:off x="620549" y="1834498"/>
            <a:ext cx="1095090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Plataforma de utilização de serviços de petshop por meio de assinatura mensal. Dependendo do plano assinado o usuário poderá ter acesso aos mais variados petshops e seus serviços diferenciados por um preço único mensal. A plataforma poderá inclusive ser expandida como serviço de agendamento para os estabelecimentos</a:t>
            </a:r>
          </a:p>
          <a:p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Para os donos de PET, oferecer pelo aplicativo, planos que possibilitam a realização de serviços em seu pet de qualquer lugar que estiver em algum estabelecimento mais próximo sem precisar se preocupar se o valor cobrado estará acima de seu orçamento e também não ficar preso a um só lugar, conhecer outros serviços e produtos pagando o mesmo valor mensal.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Para os donos de estabelecimentos, oferecer a divulgação de estabelecimentos menores para que chamem seus clientes e apresentem seus serviços diferenciados, além de parcerias para cativar o cliente através de promoções e facilidades através de agendamentos direto do aplicativo. </a:t>
            </a:r>
          </a:p>
        </p:txBody>
      </p:sp>
    </p:spTree>
    <p:extLst>
      <p:ext uri="{BB962C8B-B14F-4D97-AF65-F5344CB8AC3E}">
        <p14:creationId xmlns:p14="http://schemas.microsoft.com/office/powerpoint/2010/main" val="3912671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1344"/>
          </a:xfrm>
        </p:spPr>
        <p:txBody>
          <a:bodyPr rtlCol="0"/>
          <a:lstStyle/>
          <a:p>
            <a:r>
              <a:rPr lang="pt-BR" dirty="0"/>
              <a:t>PETPASS - mercado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09B1100-C758-43ED-9CE9-7D181B722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2" y="1333500"/>
            <a:ext cx="11029616" cy="512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57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1344"/>
          </a:xfrm>
        </p:spPr>
        <p:txBody>
          <a:bodyPr rtlCol="0"/>
          <a:lstStyle/>
          <a:p>
            <a:r>
              <a:rPr lang="pt-BR" dirty="0"/>
              <a:t>PETPASS - mercado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860F52E-12AB-492B-92BE-CC1F29C53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3" y="1271587"/>
            <a:ext cx="11029616" cy="482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21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1344"/>
          </a:xfrm>
        </p:spPr>
        <p:txBody>
          <a:bodyPr rtlCol="0"/>
          <a:lstStyle/>
          <a:p>
            <a:r>
              <a:rPr lang="pt-BR" dirty="0"/>
              <a:t>PETPASS - protótipo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988C5D5-1FFF-4404-8BE0-6AE6CAD72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1333500"/>
            <a:ext cx="8991600" cy="540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19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1344"/>
          </a:xfrm>
        </p:spPr>
        <p:txBody>
          <a:bodyPr rtlCol="0"/>
          <a:lstStyle/>
          <a:p>
            <a:r>
              <a:rPr lang="pt-BR" dirty="0"/>
              <a:t>PETPASS - protótipo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B4925D-F3B1-4DAB-B022-E828A7AEB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972" y="1333500"/>
            <a:ext cx="8832056" cy="521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92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1344"/>
          </a:xfrm>
        </p:spPr>
        <p:txBody>
          <a:bodyPr rtlCol="0"/>
          <a:lstStyle/>
          <a:p>
            <a:r>
              <a:rPr lang="pt-BR" dirty="0"/>
              <a:t>PETPASS - equipe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8FC691D-FD5B-4DA1-B48D-BBA38031F9D1}"/>
              </a:ext>
            </a:extLst>
          </p:cNvPr>
          <p:cNvSpPr txBox="1"/>
          <p:nvPr/>
        </p:nvSpPr>
        <p:spPr>
          <a:xfrm>
            <a:off x="620549" y="1834498"/>
            <a:ext cx="109509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Hoje contamos com 4 pessoas na equipe, onde os 4 são pessoas técnicas e duas delas também possuem ligação com comércio </a:t>
            </a:r>
            <a:r>
              <a:rPr lang="pt-BR"/>
              <a:t>de Petshop.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0373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1344"/>
          </a:xfrm>
        </p:spPr>
        <p:txBody>
          <a:bodyPr rtlCol="0"/>
          <a:lstStyle/>
          <a:p>
            <a:r>
              <a:rPr lang="pt-BR" dirty="0"/>
              <a:t>PETPASS - Parceiro</a:t>
            </a:r>
          </a:p>
        </p:txBody>
      </p:sp>
    </p:spTree>
    <p:extLst>
      <p:ext uri="{BB962C8B-B14F-4D97-AF65-F5344CB8AC3E}">
        <p14:creationId xmlns:p14="http://schemas.microsoft.com/office/powerpoint/2010/main" val="72531395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06_TF56535239.potx" id="{F799D3AA-D819-4381-9ED4-B282797498CB}" vid="{A3F50C6A-D67C-418F-BECB-A528C128312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0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6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7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8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9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56C3F92-CC28-42D8-BF09-0770755510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16C154-5A0F-4CDC-8C15-D2E2158464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6D3478-2986-4664-940C-67E0CAA21E0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Magnetismo animal</Template>
  <TotalTime>40</TotalTime>
  <Words>312</Words>
  <Application>Microsoft Office PowerPoint</Application>
  <PresentationFormat>Widescreen</PresentationFormat>
  <Paragraphs>40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Franklin Gothic Book</vt:lpstr>
      <vt:lpstr>Franklin Gothic Demi</vt:lpstr>
      <vt:lpstr>Wingdings 2</vt:lpstr>
      <vt:lpstr>DividendVTI</vt:lpstr>
      <vt:lpstr>PetPass</vt:lpstr>
      <vt:lpstr>PETPASS - Objetivo</vt:lpstr>
      <vt:lpstr>PETPASS - solução</vt:lpstr>
      <vt:lpstr>PETPASS - mercado</vt:lpstr>
      <vt:lpstr>PETPASS - mercado</vt:lpstr>
      <vt:lpstr>PETPASS - protótipo</vt:lpstr>
      <vt:lpstr>PETPASS - protótipo</vt:lpstr>
      <vt:lpstr>PETPASS - equipe</vt:lpstr>
      <vt:lpstr>PETPASS - Parceiro</vt:lpstr>
      <vt:lpstr>PETPASS - Meta</vt:lpstr>
      <vt:lpstr>PETPASS - contato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PetPass</dc:title>
  <dc:creator>Victor Hugo</dc:creator>
  <cp:lastModifiedBy>Victor Hugo</cp:lastModifiedBy>
  <cp:revision>3</cp:revision>
  <dcterms:created xsi:type="dcterms:W3CDTF">2020-09-30T00:27:24Z</dcterms:created>
  <dcterms:modified xsi:type="dcterms:W3CDTF">2020-09-30T01:32:46Z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