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BA2ED8E-FD58-47EC-955E-9D65B0C030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91840" y="1828800"/>
            <a:ext cx="3474720" cy="2651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291840" y="1828800"/>
            <a:ext cx="34747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383280" y="2926080"/>
            <a:ext cx="438912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Import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Spit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Modify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48640" y="2743200"/>
            <a:ext cx="18288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2, Level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673760" y="2743200"/>
            <a:ext cx="18288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>
            <a:off x="2377440" y="329184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7"/>
          <p:cNvSpPr/>
          <p:nvPr/>
        </p:nvSpPr>
        <p:spPr>
          <a:xfrm>
            <a:off x="6766560" y="3291840"/>
            <a:ext cx="90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2017-10-13T13:51:30Z</dcterms:created>
  <dc:creator/>
  <dc:description/>
  <dc:language>en-US</dc:language>
  <cp:lastModifiedBy/>
  <dcterms:modified xsi:type="dcterms:W3CDTF">2017-10-13T13:58:19Z</dcterms:modified>
  <cp:revision>1</cp:revision>
  <dc:subject/>
  <dc:title/>
</cp:coreProperties>
</file>