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62"/>
  </p:notesMasterIdLst>
  <p:handoutMasterIdLst>
    <p:handoutMasterId r:id="rId63"/>
  </p:handoutMasterIdLst>
  <p:sldIdLst>
    <p:sldId id="292" r:id="rId2"/>
    <p:sldId id="296" r:id="rId3"/>
    <p:sldId id="360"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68" r:id="rId30"/>
    <p:sldId id="365" r:id="rId31"/>
    <p:sldId id="325" r:id="rId32"/>
    <p:sldId id="326" r:id="rId33"/>
    <p:sldId id="327" r:id="rId34"/>
    <p:sldId id="328" r:id="rId35"/>
    <p:sldId id="329" r:id="rId36"/>
    <p:sldId id="330" r:id="rId37"/>
    <p:sldId id="331" r:id="rId38"/>
    <p:sldId id="332" r:id="rId39"/>
    <p:sldId id="367" r:id="rId40"/>
    <p:sldId id="334" r:id="rId41"/>
    <p:sldId id="335" r:id="rId42"/>
    <p:sldId id="336" r:id="rId43"/>
    <p:sldId id="337" r:id="rId44"/>
    <p:sldId id="338" r:id="rId45"/>
    <p:sldId id="339" r:id="rId46"/>
    <p:sldId id="340" r:id="rId47"/>
    <p:sldId id="347" r:id="rId48"/>
    <p:sldId id="366" r:id="rId49"/>
    <p:sldId id="349" r:id="rId50"/>
    <p:sldId id="350" r:id="rId51"/>
    <p:sldId id="351" r:id="rId52"/>
    <p:sldId id="352" r:id="rId53"/>
    <p:sldId id="353" r:id="rId54"/>
    <p:sldId id="354" r:id="rId55"/>
    <p:sldId id="355" r:id="rId56"/>
    <p:sldId id="356" r:id="rId57"/>
    <p:sldId id="357" r:id="rId58"/>
    <p:sldId id="358" r:id="rId59"/>
    <p:sldId id="359" r:id="rId60"/>
    <p:sldId id="293" r:id="rId61"/>
  </p:sldIdLst>
  <p:sldSz cx="9144000" cy="5143500" type="screen16x9"/>
  <p:notesSz cx="6858000" cy="9144000"/>
  <p:custDataLst>
    <p:tags r:id="rId6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640" userDrawn="1">
          <p15:clr>
            <a:srgbClr val="A4A3A4"/>
          </p15:clr>
        </p15:guide>
        <p15:guide id="3" orient="horz" pos="1064" userDrawn="1">
          <p15:clr>
            <a:srgbClr val="A4A3A4"/>
          </p15:clr>
        </p15:guide>
        <p15:guide id="4" pos="28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ardo Coracao de leao Souza da Cruz (Retail)" initials="RCdlSdC(" lastIdx="1" clrIdx="0">
    <p:extLst>
      <p:ext uri="{19B8F6BF-5375-455C-9EA6-DF929625EA0E}">
        <p15:presenceInfo xmlns:p15="http://schemas.microsoft.com/office/powerpoint/2012/main" userId="S-1-5-21-57989841-616249376-1801674531-22213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CECEC"/>
    <a:srgbClr val="626161"/>
    <a:srgbClr val="1B8EC5"/>
    <a:srgbClr val="015289"/>
    <a:srgbClr val="6AC6EF"/>
    <a:srgbClr val="FDB930"/>
    <a:srgbClr val="F37441"/>
    <a:srgbClr val="FFD545"/>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57" autoAdjust="0"/>
  </p:normalViewPr>
  <p:slideViewPr>
    <p:cSldViewPr snapToGrid="0">
      <p:cViewPr varScale="1">
        <p:scale>
          <a:sx n="118" d="100"/>
          <a:sy n="118" d="100"/>
        </p:scale>
        <p:origin x="470" y="86"/>
      </p:cViewPr>
      <p:guideLst>
        <p:guide orient="horz" pos="2160"/>
        <p:guide pos="5640"/>
        <p:guide orient="horz" pos="1064"/>
        <p:guide pos="2808"/>
      </p:guideLst>
    </p:cSldViewPr>
  </p:slideViewPr>
  <p:outlineViewPr>
    <p:cViewPr>
      <p:scale>
        <a:sx n="33" d="100"/>
        <a:sy n="33" d="100"/>
      </p:scale>
      <p:origin x="0" y="0"/>
    </p:cViewPr>
  </p:outlineViewPr>
  <p:notesTextViewPr>
    <p:cViewPr>
      <p:scale>
        <a:sx n="1" d="1"/>
        <a:sy n="1" d="1"/>
      </p:scale>
      <p:origin x="0" y="0"/>
    </p:cViewPr>
  </p:notesTextViewPr>
  <p:sorterViewPr>
    <p:cViewPr>
      <p:scale>
        <a:sx n="41" d="100"/>
        <a:sy n="41" d="100"/>
      </p:scale>
      <p:origin x="0" y="0"/>
    </p:cViewPr>
  </p:sorterViewPr>
  <p:notesViewPr>
    <p:cSldViewPr snapToGrid="0">
      <p:cViewPr varScale="1">
        <p:scale>
          <a:sx n="165" d="100"/>
          <a:sy n="165" d="100"/>
        </p:scale>
        <p:origin x="6704"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2E3446-C668-0D46-A475-03A018C9F99C}" type="datetimeFigureOut">
              <a:rPr lang="en-US" smtClean="0"/>
              <a:t>5/20/2018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0FBF56-9358-E64E-A12C-E94F23D77DC8}" type="slidenum">
              <a:rPr lang="en-US" smtClean="0"/>
              <a:t>‹#›</a:t>
            </a:fld>
            <a:endParaRPr lang="en-US"/>
          </a:p>
        </p:txBody>
      </p:sp>
    </p:spTree>
    <p:extLst>
      <p:ext uri="{BB962C8B-B14F-4D97-AF65-F5344CB8AC3E}">
        <p14:creationId xmlns:p14="http://schemas.microsoft.com/office/powerpoint/2010/main" val="148305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5/20/2018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11</a:t>
            </a:fld>
            <a:endParaRPr lang="en-US"/>
          </a:p>
        </p:txBody>
      </p:sp>
    </p:spTree>
    <p:extLst>
      <p:ext uri="{BB962C8B-B14F-4D97-AF65-F5344CB8AC3E}">
        <p14:creationId xmlns:p14="http://schemas.microsoft.com/office/powerpoint/2010/main" val="819740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38</a:t>
            </a:fld>
            <a:endParaRPr lang="en-US"/>
          </a:p>
        </p:txBody>
      </p:sp>
    </p:spTree>
    <p:extLst>
      <p:ext uri="{BB962C8B-B14F-4D97-AF65-F5344CB8AC3E}">
        <p14:creationId xmlns:p14="http://schemas.microsoft.com/office/powerpoint/2010/main" val="655900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40</a:t>
            </a:fld>
            <a:endParaRPr lang="en-US"/>
          </a:p>
        </p:txBody>
      </p:sp>
    </p:spTree>
    <p:extLst>
      <p:ext uri="{BB962C8B-B14F-4D97-AF65-F5344CB8AC3E}">
        <p14:creationId xmlns:p14="http://schemas.microsoft.com/office/powerpoint/2010/main" val="778384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41</a:t>
            </a:fld>
            <a:endParaRPr lang="en-US"/>
          </a:p>
        </p:txBody>
      </p:sp>
    </p:spTree>
    <p:extLst>
      <p:ext uri="{BB962C8B-B14F-4D97-AF65-F5344CB8AC3E}">
        <p14:creationId xmlns:p14="http://schemas.microsoft.com/office/powerpoint/2010/main" val="3464154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42</a:t>
            </a:fld>
            <a:endParaRPr lang="en-US"/>
          </a:p>
        </p:txBody>
      </p:sp>
    </p:spTree>
    <p:extLst>
      <p:ext uri="{BB962C8B-B14F-4D97-AF65-F5344CB8AC3E}">
        <p14:creationId xmlns:p14="http://schemas.microsoft.com/office/powerpoint/2010/main" val="2438471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en-US" b="1" dirty="0"/>
              <a:t>Column content slide </a:t>
            </a:r>
          </a:p>
          <a:p>
            <a:pPr marL="171450" lvl="0" indent="-171450">
              <a:buFont typeface="Arial" panose="020B0604020202020204" pitchFamily="34" charset="0"/>
              <a:buChar char="•"/>
            </a:pPr>
            <a:r>
              <a:rPr lang="en-US" dirty="0"/>
              <a:t>This is a slide with 2 columns and you can have text in bullet points under each column. You can have separate header for each of the columns in the blue box provided on top of each of the columns.</a:t>
            </a:r>
          </a:p>
          <a:p>
            <a:pPr marL="171450" lvl="0" indent="-171450">
              <a:buFont typeface="Arial" panose="020B0604020202020204" pitchFamily="34" charset="0"/>
              <a:buChar char="•"/>
            </a:pPr>
            <a:r>
              <a:rPr lang="en-US" dirty="0"/>
              <a:t>Heading font size of the column should remain at 30 and the column content font size should not reduce beyond 16.</a:t>
            </a:r>
          </a:p>
        </p:txBody>
      </p:sp>
      <p:sp>
        <p:nvSpPr>
          <p:cNvPr id="4" name="Slide Number Placeholder 3"/>
          <p:cNvSpPr>
            <a:spLocks noGrp="1"/>
          </p:cNvSpPr>
          <p:nvPr>
            <p:ph type="sldNum" sz="quarter" idx="10"/>
          </p:nvPr>
        </p:nvSpPr>
        <p:spPr/>
        <p:txBody>
          <a:bodyPr/>
          <a:lstStyle/>
          <a:p>
            <a:fld id="{DBDA5EBE-E194-4A8A-BBBE-6B90DE9885F5}" type="slidenum">
              <a:rPr lang="en-US" smtClean="0"/>
              <a:pPr/>
              <a:t>43</a:t>
            </a:fld>
            <a:endParaRPr lang="en-US"/>
          </a:p>
        </p:txBody>
      </p:sp>
    </p:spTree>
    <p:extLst>
      <p:ext uri="{BB962C8B-B14F-4D97-AF65-F5344CB8AC3E}">
        <p14:creationId xmlns:p14="http://schemas.microsoft.com/office/powerpoint/2010/main" val="2273794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en-US" b="1" dirty="0"/>
              <a:t>Column content slide </a:t>
            </a:r>
          </a:p>
          <a:p>
            <a:pPr marL="171450" lvl="0" indent="-171450">
              <a:buFont typeface="Arial" panose="020B0604020202020204" pitchFamily="34" charset="0"/>
              <a:buChar char="•"/>
            </a:pPr>
            <a:r>
              <a:rPr lang="en-US" dirty="0"/>
              <a:t>This is a slide with 2 columns and you can have text in bullet points under each column. You can have separate header for each of the columns in the blue box provided on top of each of the columns.</a:t>
            </a:r>
          </a:p>
          <a:p>
            <a:pPr marL="171450" lvl="0" indent="-171450">
              <a:buFont typeface="Arial" panose="020B0604020202020204" pitchFamily="34" charset="0"/>
              <a:buChar char="•"/>
            </a:pPr>
            <a:r>
              <a:rPr lang="en-US" dirty="0"/>
              <a:t>Heading font size of the column should remain at 30 and the column content font size should not reduce beyond 16.</a:t>
            </a:r>
          </a:p>
        </p:txBody>
      </p:sp>
      <p:sp>
        <p:nvSpPr>
          <p:cNvPr id="4" name="Slide Number Placeholder 3"/>
          <p:cNvSpPr>
            <a:spLocks noGrp="1"/>
          </p:cNvSpPr>
          <p:nvPr>
            <p:ph type="sldNum" sz="quarter" idx="10"/>
          </p:nvPr>
        </p:nvSpPr>
        <p:spPr/>
        <p:txBody>
          <a:bodyPr/>
          <a:lstStyle/>
          <a:p>
            <a:fld id="{DBDA5EBE-E194-4A8A-BBBE-6B90DE9885F5}" type="slidenum">
              <a:rPr lang="en-US" smtClean="0"/>
              <a:pPr/>
              <a:t>44</a:t>
            </a:fld>
            <a:endParaRPr lang="en-US"/>
          </a:p>
        </p:txBody>
      </p:sp>
    </p:spTree>
    <p:extLst>
      <p:ext uri="{BB962C8B-B14F-4D97-AF65-F5344CB8AC3E}">
        <p14:creationId xmlns:p14="http://schemas.microsoft.com/office/powerpoint/2010/main" val="3487404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en-US" b="1" dirty="0"/>
              <a:t>Column content slide </a:t>
            </a:r>
          </a:p>
          <a:p>
            <a:pPr marL="171450" lvl="0" indent="-171450">
              <a:buFont typeface="Arial" panose="020B0604020202020204" pitchFamily="34" charset="0"/>
              <a:buChar char="•"/>
            </a:pPr>
            <a:r>
              <a:rPr lang="en-US" dirty="0"/>
              <a:t>This is a slide with 2 columns and you can have text in bullet points under each column. You can have separate header for each of the columns in the blue box provided on top of each of the columns.</a:t>
            </a:r>
          </a:p>
          <a:p>
            <a:pPr marL="171450" lvl="0" indent="-171450">
              <a:buFont typeface="Arial" panose="020B0604020202020204" pitchFamily="34" charset="0"/>
              <a:buChar char="•"/>
            </a:pPr>
            <a:r>
              <a:rPr lang="en-US" dirty="0"/>
              <a:t>Heading font size of the column should remain at 30 and the column content font size should not reduce beyond 16.</a:t>
            </a:r>
          </a:p>
        </p:txBody>
      </p:sp>
      <p:sp>
        <p:nvSpPr>
          <p:cNvPr id="4" name="Slide Number Placeholder 3"/>
          <p:cNvSpPr>
            <a:spLocks noGrp="1"/>
          </p:cNvSpPr>
          <p:nvPr>
            <p:ph type="sldNum" sz="quarter" idx="10"/>
          </p:nvPr>
        </p:nvSpPr>
        <p:spPr/>
        <p:txBody>
          <a:bodyPr/>
          <a:lstStyle/>
          <a:p>
            <a:fld id="{DBDA5EBE-E194-4A8A-BBBE-6B90DE9885F5}" type="slidenum">
              <a:rPr lang="en-US" smtClean="0"/>
              <a:pPr/>
              <a:t>45</a:t>
            </a:fld>
            <a:endParaRPr lang="en-US"/>
          </a:p>
        </p:txBody>
      </p:sp>
    </p:spTree>
    <p:extLst>
      <p:ext uri="{BB962C8B-B14F-4D97-AF65-F5344CB8AC3E}">
        <p14:creationId xmlns:p14="http://schemas.microsoft.com/office/powerpoint/2010/main" val="4174275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en-US" b="1" dirty="0"/>
              <a:t>Column content slide </a:t>
            </a:r>
          </a:p>
          <a:p>
            <a:pPr marL="171450" lvl="0" indent="-171450">
              <a:buFont typeface="Arial" panose="020B0604020202020204" pitchFamily="34" charset="0"/>
              <a:buChar char="•"/>
            </a:pPr>
            <a:r>
              <a:rPr lang="en-US" dirty="0"/>
              <a:t>This is a slide with 2 columns and you can have text in bullet points under each column. You can have separate header for each of the columns in the blue box provided on top of each of the columns.</a:t>
            </a:r>
          </a:p>
          <a:p>
            <a:pPr marL="171450" lvl="0" indent="-171450">
              <a:buFont typeface="Arial" panose="020B0604020202020204" pitchFamily="34" charset="0"/>
              <a:buChar char="•"/>
            </a:pPr>
            <a:r>
              <a:rPr lang="en-US" dirty="0"/>
              <a:t>Heading font size of the column should remain at 30 and the column content font size should not reduce beyond 16.</a:t>
            </a:r>
          </a:p>
        </p:txBody>
      </p:sp>
      <p:sp>
        <p:nvSpPr>
          <p:cNvPr id="4" name="Slide Number Placeholder 3"/>
          <p:cNvSpPr>
            <a:spLocks noGrp="1"/>
          </p:cNvSpPr>
          <p:nvPr>
            <p:ph type="sldNum" sz="quarter" idx="10"/>
          </p:nvPr>
        </p:nvSpPr>
        <p:spPr/>
        <p:txBody>
          <a:bodyPr/>
          <a:lstStyle/>
          <a:p>
            <a:fld id="{DBDA5EBE-E194-4A8A-BBBE-6B90DE9885F5}" type="slidenum">
              <a:rPr lang="en-US" smtClean="0"/>
              <a:pPr/>
              <a:t>46</a:t>
            </a:fld>
            <a:endParaRPr lang="en-US"/>
          </a:p>
        </p:txBody>
      </p:sp>
    </p:spTree>
    <p:extLst>
      <p:ext uri="{BB962C8B-B14F-4D97-AF65-F5344CB8AC3E}">
        <p14:creationId xmlns:p14="http://schemas.microsoft.com/office/powerpoint/2010/main" val="255060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47</a:t>
            </a:fld>
            <a:endParaRPr lang="en-US"/>
          </a:p>
        </p:txBody>
      </p:sp>
    </p:spTree>
    <p:extLst>
      <p:ext uri="{BB962C8B-B14F-4D97-AF65-F5344CB8AC3E}">
        <p14:creationId xmlns:p14="http://schemas.microsoft.com/office/powerpoint/2010/main" val="3718061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49</a:t>
            </a:fld>
            <a:endParaRPr lang="en-US"/>
          </a:p>
        </p:txBody>
      </p:sp>
    </p:spTree>
    <p:extLst>
      <p:ext uri="{BB962C8B-B14F-4D97-AF65-F5344CB8AC3E}">
        <p14:creationId xmlns:p14="http://schemas.microsoft.com/office/powerpoint/2010/main" val="3912489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29</a:t>
            </a:fld>
            <a:endParaRPr lang="en-US"/>
          </a:p>
        </p:txBody>
      </p:sp>
    </p:spTree>
    <p:extLst>
      <p:ext uri="{BB962C8B-B14F-4D97-AF65-F5344CB8AC3E}">
        <p14:creationId xmlns:p14="http://schemas.microsoft.com/office/powerpoint/2010/main" val="3986248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50</a:t>
            </a:fld>
            <a:endParaRPr lang="en-US"/>
          </a:p>
        </p:txBody>
      </p:sp>
    </p:spTree>
    <p:extLst>
      <p:ext uri="{BB962C8B-B14F-4D97-AF65-F5344CB8AC3E}">
        <p14:creationId xmlns:p14="http://schemas.microsoft.com/office/powerpoint/2010/main" val="4023757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51</a:t>
            </a:fld>
            <a:endParaRPr lang="en-US"/>
          </a:p>
        </p:txBody>
      </p:sp>
    </p:spTree>
    <p:extLst>
      <p:ext uri="{BB962C8B-B14F-4D97-AF65-F5344CB8AC3E}">
        <p14:creationId xmlns:p14="http://schemas.microsoft.com/office/powerpoint/2010/main" val="2729628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52</a:t>
            </a:fld>
            <a:endParaRPr lang="en-US"/>
          </a:p>
        </p:txBody>
      </p:sp>
    </p:spTree>
    <p:extLst>
      <p:ext uri="{BB962C8B-B14F-4D97-AF65-F5344CB8AC3E}">
        <p14:creationId xmlns:p14="http://schemas.microsoft.com/office/powerpoint/2010/main" val="40617921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53</a:t>
            </a:fld>
            <a:endParaRPr lang="en-US"/>
          </a:p>
        </p:txBody>
      </p:sp>
    </p:spTree>
    <p:extLst>
      <p:ext uri="{BB962C8B-B14F-4D97-AF65-F5344CB8AC3E}">
        <p14:creationId xmlns:p14="http://schemas.microsoft.com/office/powerpoint/2010/main" val="1941486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54</a:t>
            </a:fld>
            <a:endParaRPr lang="en-US"/>
          </a:p>
        </p:txBody>
      </p:sp>
    </p:spTree>
    <p:extLst>
      <p:ext uri="{BB962C8B-B14F-4D97-AF65-F5344CB8AC3E}">
        <p14:creationId xmlns:p14="http://schemas.microsoft.com/office/powerpoint/2010/main" val="335678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55</a:t>
            </a:fld>
            <a:endParaRPr lang="en-US"/>
          </a:p>
        </p:txBody>
      </p:sp>
    </p:spTree>
    <p:extLst>
      <p:ext uri="{BB962C8B-B14F-4D97-AF65-F5344CB8AC3E}">
        <p14:creationId xmlns:p14="http://schemas.microsoft.com/office/powerpoint/2010/main" val="2429211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56</a:t>
            </a:fld>
            <a:endParaRPr lang="en-US"/>
          </a:p>
        </p:txBody>
      </p:sp>
    </p:spTree>
    <p:extLst>
      <p:ext uri="{BB962C8B-B14F-4D97-AF65-F5344CB8AC3E}">
        <p14:creationId xmlns:p14="http://schemas.microsoft.com/office/powerpoint/2010/main" val="3470464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57</a:t>
            </a:fld>
            <a:endParaRPr lang="en-US"/>
          </a:p>
        </p:txBody>
      </p:sp>
    </p:spTree>
    <p:extLst>
      <p:ext uri="{BB962C8B-B14F-4D97-AF65-F5344CB8AC3E}">
        <p14:creationId xmlns:p14="http://schemas.microsoft.com/office/powerpoint/2010/main" val="1094721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58</a:t>
            </a:fld>
            <a:endParaRPr lang="en-US"/>
          </a:p>
        </p:txBody>
      </p:sp>
    </p:spTree>
    <p:extLst>
      <p:ext uri="{BB962C8B-B14F-4D97-AF65-F5344CB8AC3E}">
        <p14:creationId xmlns:p14="http://schemas.microsoft.com/office/powerpoint/2010/main" val="2900886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59</a:t>
            </a:fld>
            <a:endParaRPr lang="en-US"/>
          </a:p>
        </p:txBody>
      </p:sp>
    </p:spTree>
    <p:extLst>
      <p:ext uri="{BB962C8B-B14F-4D97-AF65-F5344CB8AC3E}">
        <p14:creationId xmlns:p14="http://schemas.microsoft.com/office/powerpoint/2010/main" val="2168623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31</a:t>
            </a:fld>
            <a:endParaRPr lang="en-US"/>
          </a:p>
        </p:txBody>
      </p:sp>
    </p:spTree>
    <p:extLst>
      <p:ext uri="{BB962C8B-B14F-4D97-AF65-F5344CB8AC3E}">
        <p14:creationId xmlns:p14="http://schemas.microsoft.com/office/powerpoint/2010/main" val="3414625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32</a:t>
            </a:fld>
            <a:endParaRPr lang="en-US"/>
          </a:p>
        </p:txBody>
      </p:sp>
    </p:spTree>
    <p:extLst>
      <p:ext uri="{BB962C8B-B14F-4D97-AF65-F5344CB8AC3E}">
        <p14:creationId xmlns:p14="http://schemas.microsoft.com/office/powerpoint/2010/main" val="2863275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33</a:t>
            </a:fld>
            <a:endParaRPr lang="en-US"/>
          </a:p>
        </p:txBody>
      </p:sp>
    </p:spTree>
    <p:extLst>
      <p:ext uri="{BB962C8B-B14F-4D97-AF65-F5344CB8AC3E}">
        <p14:creationId xmlns:p14="http://schemas.microsoft.com/office/powerpoint/2010/main" val="284805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en-US" b="1" dirty="0"/>
              <a:t>Column content slide </a:t>
            </a:r>
          </a:p>
          <a:p>
            <a:pPr marL="171450" lvl="0" indent="-171450">
              <a:buFont typeface="Arial" panose="020B0604020202020204" pitchFamily="34" charset="0"/>
              <a:buChar char="•"/>
            </a:pPr>
            <a:r>
              <a:rPr lang="en-US" dirty="0"/>
              <a:t>This is a slide with 2 columns and you can have text in bullet points under each column. You can have separate header for each of the columns in the blue box provided on top of each of the columns.</a:t>
            </a:r>
          </a:p>
          <a:p>
            <a:pPr marL="171450" lvl="0" indent="-171450">
              <a:buFont typeface="Arial" panose="020B0604020202020204" pitchFamily="34" charset="0"/>
              <a:buChar char="•"/>
            </a:pPr>
            <a:r>
              <a:rPr lang="en-US" dirty="0"/>
              <a:t>Heading font size of the column should remain at 30 and the column content font size should not reduce beyond 16.</a:t>
            </a:r>
          </a:p>
        </p:txBody>
      </p:sp>
      <p:sp>
        <p:nvSpPr>
          <p:cNvPr id="4" name="Slide Number Placeholder 3"/>
          <p:cNvSpPr>
            <a:spLocks noGrp="1"/>
          </p:cNvSpPr>
          <p:nvPr>
            <p:ph type="sldNum" sz="quarter" idx="10"/>
          </p:nvPr>
        </p:nvSpPr>
        <p:spPr/>
        <p:txBody>
          <a:bodyPr/>
          <a:lstStyle/>
          <a:p>
            <a:fld id="{DBDA5EBE-E194-4A8A-BBBE-6B90DE9885F5}" type="slidenum">
              <a:rPr lang="en-US" smtClean="0"/>
              <a:pPr/>
              <a:t>34</a:t>
            </a:fld>
            <a:endParaRPr lang="en-US"/>
          </a:p>
        </p:txBody>
      </p:sp>
    </p:spTree>
    <p:extLst>
      <p:ext uri="{BB962C8B-B14F-4D97-AF65-F5344CB8AC3E}">
        <p14:creationId xmlns:p14="http://schemas.microsoft.com/office/powerpoint/2010/main" val="1463423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35</a:t>
            </a:fld>
            <a:endParaRPr lang="en-US"/>
          </a:p>
        </p:txBody>
      </p:sp>
    </p:spTree>
    <p:extLst>
      <p:ext uri="{BB962C8B-B14F-4D97-AF65-F5344CB8AC3E}">
        <p14:creationId xmlns:p14="http://schemas.microsoft.com/office/powerpoint/2010/main" val="4100781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en-US" b="1" dirty="0"/>
              <a:t>Column content slide </a:t>
            </a:r>
          </a:p>
          <a:p>
            <a:pPr marL="171450" lvl="0" indent="-171450">
              <a:buFont typeface="Arial" panose="020B0604020202020204" pitchFamily="34" charset="0"/>
              <a:buChar char="•"/>
            </a:pPr>
            <a:r>
              <a:rPr lang="en-US" dirty="0"/>
              <a:t>This is a slide with 2 columns and you can have text in bullet points under each column. You can have separate header for each of the columns in the blue box provided on top of each of the columns.</a:t>
            </a:r>
          </a:p>
          <a:p>
            <a:pPr marL="171450" lvl="0" indent="-171450">
              <a:buFont typeface="Arial" panose="020B0604020202020204" pitchFamily="34" charset="0"/>
              <a:buChar char="•"/>
            </a:pPr>
            <a:r>
              <a:rPr lang="en-US" dirty="0"/>
              <a:t>Heading font size of the column should remain at 30 and the column content font size should not reduce beyond 16.</a:t>
            </a:r>
          </a:p>
        </p:txBody>
      </p:sp>
      <p:sp>
        <p:nvSpPr>
          <p:cNvPr id="4" name="Slide Number Placeholder 3"/>
          <p:cNvSpPr>
            <a:spLocks noGrp="1"/>
          </p:cNvSpPr>
          <p:nvPr>
            <p:ph type="sldNum" sz="quarter" idx="10"/>
          </p:nvPr>
        </p:nvSpPr>
        <p:spPr/>
        <p:txBody>
          <a:bodyPr/>
          <a:lstStyle/>
          <a:p>
            <a:fld id="{DBDA5EBE-E194-4A8A-BBBE-6B90DE9885F5}" type="slidenum">
              <a:rPr lang="en-US" smtClean="0"/>
              <a:pPr/>
              <a:t>36</a:t>
            </a:fld>
            <a:endParaRPr lang="en-US"/>
          </a:p>
        </p:txBody>
      </p:sp>
    </p:spTree>
    <p:extLst>
      <p:ext uri="{BB962C8B-B14F-4D97-AF65-F5344CB8AC3E}">
        <p14:creationId xmlns:p14="http://schemas.microsoft.com/office/powerpoint/2010/main" val="2567811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Content Slide: </a:t>
            </a:r>
            <a:r>
              <a:rPr lang="en-US" dirty="0"/>
              <a:t>This is usually the most frequently</a:t>
            </a:r>
            <a:r>
              <a:rPr lang="en-US" baseline="0" dirty="0"/>
              <a:t> used slide in every presentation. </a:t>
            </a:r>
            <a:endParaRPr lang="en-US" dirty="0"/>
          </a:p>
          <a:p>
            <a:endParaRPr lang="en-US" dirty="0"/>
          </a:p>
          <a:p>
            <a:r>
              <a:rPr lang="en-US" dirty="0"/>
              <a:t>Use this slide for Text heavy slides.</a:t>
            </a:r>
            <a:r>
              <a:rPr lang="en-US" baseline="0" dirty="0"/>
              <a:t> Text can only be used in bullet points</a:t>
            </a:r>
            <a:endParaRPr lang="en-US" dirty="0"/>
          </a:p>
          <a:p>
            <a:endParaRPr lang="en-US" dirty="0"/>
          </a:p>
          <a:p>
            <a:r>
              <a:rPr lang="en-US" dirty="0"/>
              <a:t>Title</a:t>
            </a:r>
            <a:r>
              <a:rPr lang="en-US" baseline="0" dirty="0"/>
              <a:t> Heading – font size 30, Arial Heading</a:t>
            </a:r>
          </a:p>
          <a:p>
            <a:endParaRPr lang="en-US" baseline="0" dirty="0"/>
          </a:p>
          <a:p>
            <a:r>
              <a:rPr lang="en-US" baseline="0" dirty="0"/>
              <a:t>Slide Content – Should not reduce beyond Arial body font 16</a:t>
            </a:r>
          </a:p>
          <a:p>
            <a:endParaRPr lang="en-US" baseline="0" dirty="0"/>
          </a:p>
          <a:p>
            <a:r>
              <a:rPr lang="en-US" baseline="0" dirty="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a:p>
          <a:p>
            <a:r>
              <a:rPr lang="en-US" baseline="0" dirty="0"/>
              <a:t>Please note you can also press the tab key to create the different levels of bulleted content</a:t>
            </a:r>
          </a:p>
        </p:txBody>
      </p:sp>
      <p:sp>
        <p:nvSpPr>
          <p:cNvPr id="4" name="Slide Number Placeholder 3"/>
          <p:cNvSpPr>
            <a:spLocks noGrp="1"/>
          </p:cNvSpPr>
          <p:nvPr>
            <p:ph type="sldNum" sz="quarter" idx="10"/>
          </p:nvPr>
        </p:nvSpPr>
        <p:spPr/>
        <p:txBody>
          <a:bodyPr/>
          <a:lstStyle/>
          <a:p>
            <a:fld id="{DBDA5EBE-E194-4A8A-BBBE-6B90DE9885F5}" type="slidenum">
              <a:rPr lang="en-US" smtClean="0"/>
              <a:pPr/>
              <a:t>37</a:t>
            </a:fld>
            <a:endParaRPr lang="en-US"/>
          </a:p>
        </p:txBody>
      </p:sp>
    </p:spTree>
    <p:extLst>
      <p:ext uri="{BB962C8B-B14F-4D97-AF65-F5344CB8AC3E}">
        <p14:creationId xmlns:p14="http://schemas.microsoft.com/office/powerpoint/2010/main" val="1015437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
        <p:nvSpPr>
          <p:cNvPr id="17"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21"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val="69247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 slide ">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89633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ircular colored image">
    <p:spTree>
      <p:nvGrpSpPr>
        <p:cNvPr id="1" name=""/>
        <p:cNvGrpSpPr/>
        <p:nvPr/>
      </p:nvGrpSpPr>
      <p:grpSpPr>
        <a:xfrm>
          <a:off x="0" y="0"/>
          <a:ext cx="0" cy="0"/>
          <a:chOff x="0" y="0"/>
          <a:chExt cx="0" cy="0"/>
        </a:xfrm>
      </p:grpSpPr>
      <p:sp>
        <p:nvSpPr>
          <p:cNvPr id="27" name="Oval 26"/>
          <p:cNvSpPr/>
          <p:nvPr userDrawn="1"/>
        </p:nvSpPr>
        <p:spPr>
          <a:xfrm>
            <a:off x="3886688" y="2623199"/>
            <a:ext cx="2231136" cy="223113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userDrawn="1">
            <p:ph type="body" sz="quarter" idx="10" hasCustomPrompt="1"/>
          </p:nvPr>
        </p:nvSpPr>
        <p:spPr>
          <a:xfrm>
            <a:off x="20320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0320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14" name="Picture Placeholder 9"/>
          <p:cNvSpPr>
            <a:spLocks noGrp="1"/>
          </p:cNvSpPr>
          <p:nvPr>
            <p:ph type="pic" sz="quarter" idx="14" hasCustomPrompt="1"/>
          </p:nvPr>
        </p:nvSpPr>
        <p:spPr>
          <a:xfrm>
            <a:off x="4928633" y="584200"/>
            <a:ext cx="4064000" cy="4064000"/>
          </a:xfrm>
          <a:prstGeom prst="ellipse">
            <a:avLst/>
          </a:prstGeom>
        </p:spPr>
        <p:txBody>
          <a:bodyPr>
            <a:noAutofit/>
          </a:bodyPr>
          <a:lstStyle>
            <a:lvl1pPr marL="0" indent="0" algn="ctr">
              <a:buNone/>
              <a:defRPr sz="1600" baseline="0">
                <a:solidFill>
                  <a:schemeClr val="accent2"/>
                </a:solidFill>
                <a:latin typeface="+mn-lt"/>
              </a:defRPr>
            </a:lvl1pPr>
          </a:lstStyle>
          <a:p>
            <a:r>
              <a:rPr lang="en-US" dirty="0"/>
              <a:t>Click icon to add color picture</a:t>
            </a:r>
          </a:p>
        </p:txBody>
      </p:sp>
    </p:spTree>
    <p:extLst>
      <p:ext uri="{BB962C8B-B14F-4D97-AF65-F5344CB8AC3E}">
        <p14:creationId xmlns:p14="http://schemas.microsoft.com/office/powerpoint/2010/main" val="420101309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Square B/W image">
    <p:spTree>
      <p:nvGrpSpPr>
        <p:cNvPr id="1" name=""/>
        <p:cNvGrpSpPr/>
        <p:nvPr/>
      </p:nvGrpSpPr>
      <p:grpSpPr>
        <a:xfrm>
          <a:off x="0" y="0"/>
          <a:ext cx="0" cy="0"/>
          <a:chOff x="0" y="0"/>
          <a:chExt cx="0" cy="0"/>
        </a:xfrm>
      </p:grpSpPr>
      <p:sp>
        <p:nvSpPr>
          <p:cNvPr id="14" name="Picture Placeholder 9"/>
          <p:cNvSpPr>
            <a:spLocks noGrp="1"/>
          </p:cNvSpPr>
          <p:nvPr>
            <p:ph type="pic" sz="quarter" idx="14" hasCustomPrompt="1"/>
          </p:nvPr>
        </p:nvSpPr>
        <p:spPr>
          <a:xfrm>
            <a:off x="3492565" y="0"/>
            <a:ext cx="5638800" cy="4406900"/>
          </a:xfrm>
          <a:prstGeom prst="rect">
            <a:avLst/>
          </a:prstGeom>
        </p:spPr>
        <p:txBody>
          <a:bodyPr>
            <a:noAutofit/>
          </a:bodyPr>
          <a:lstStyle>
            <a:lvl1pPr marL="0" indent="0" algn="ctr">
              <a:buNone/>
              <a:defRPr sz="1600" baseline="0">
                <a:solidFill>
                  <a:schemeClr val="accent2"/>
                </a:solidFill>
                <a:latin typeface="+mn-lt"/>
              </a:defRPr>
            </a:lvl1pPr>
          </a:lstStyle>
          <a:p>
            <a:r>
              <a:rPr lang="en-US" dirty="0"/>
              <a:t>Click icon to add black &amp; white image</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userDrawn="1">
            <p:ph type="body" sz="quarter" idx="10" hasCustomPrompt="1"/>
          </p:nvPr>
        </p:nvSpPr>
        <p:spPr>
          <a:xfrm>
            <a:off x="20320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0320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37826661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content with B/W background image ">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0" y="0"/>
            <a:ext cx="9131300" cy="49022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black &amp; white background image</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203198"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10pt.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7" name="Text Placeholder 2"/>
          <p:cNvSpPr>
            <a:spLocks noGrp="1"/>
          </p:cNvSpPr>
          <p:nvPr>
            <p:ph type="body" sz="quarter" idx="13" hasCustomPrompt="1"/>
          </p:nvPr>
        </p:nvSpPr>
        <p:spPr>
          <a:xfrm>
            <a:off x="3188664"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8" name="Text Placeholder 2"/>
          <p:cNvSpPr>
            <a:spLocks noGrp="1"/>
          </p:cNvSpPr>
          <p:nvPr>
            <p:ph type="body" sz="quarter" idx="14" hasCustomPrompt="1"/>
          </p:nvPr>
        </p:nvSpPr>
        <p:spPr>
          <a:xfrm>
            <a:off x="6174130"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cxnSp>
        <p:nvCxnSpPr>
          <p:cNvPr id="20"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78942447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Multiple colored images">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227233"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Text Placeholder 2"/>
          <p:cNvSpPr>
            <a:spLocks noGrp="1"/>
          </p:cNvSpPr>
          <p:nvPr>
            <p:ph type="body" sz="quarter" idx="13" hasCustomPrompt="1"/>
          </p:nvPr>
        </p:nvSpPr>
        <p:spPr>
          <a:xfrm>
            <a:off x="227233"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3" name="Text Placeholder 2"/>
          <p:cNvSpPr>
            <a:spLocks noGrp="1"/>
          </p:cNvSpPr>
          <p:nvPr>
            <p:ph type="body" sz="quarter" idx="14" hasCustomPrompt="1"/>
          </p:nvPr>
        </p:nvSpPr>
        <p:spPr>
          <a:xfrm>
            <a:off x="2432164"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4" name="Text Placeholder 2"/>
          <p:cNvSpPr>
            <a:spLocks noGrp="1"/>
          </p:cNvSpPr>
          <p:nvPr>
            <p:ph type="body" sz="quarter" idx="15" hasCustomPrompt="1"/>
          </p:nvPr>
        </p:nvSpPr>
        <p:spPr>
          <a:xfrm>
            <a:off x="2432164"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5" name="Text Placeholder 2"/>
          <p:cNvSpPr>
            <a:spLocks noGrp="1"/>
          </p:cNvSpPr>
          <p:nvPr>
            <p:ph type="body" sz="quarter" idx="16" hasCustomPrompt="1"/>
          </p:nvPr>
        </p:nvSpPr>
        <p:spPr>
          <a:xfrm>
            <a:off x="463709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6" name="Text Placeholder 2"/>
          <p:cNvSpPr>
            <a:spLocks noGrp="1"/>
          </p:cNvSpPr>
          <p:nvPr>
            <p:ph type="body" sz="quarter" idx="17" hasCustomPrompt="1"/>
          </p:nvPr>
        </p:nvSpPr>
        <p:spPr>
          <a:xfrm>
            <a:off x="4637095"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7" name="Text Placeholder 2"/>
          <p:cNvSpPr>
            <a:spLocks noGrp="1"/>
          </p:cNvSpPr>
          <p:nvPr>
            <p:ph type="body" sz="quarter" idx="18" hasCustomPrompt="1"/>
          </p:nvPr>
        </p:nvSpPr>
        <p:spPr>
          <a:xfrm>
            <a:off x="684202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8" name="Text Placeholder 2"/>
          <p:cNvSpPr>
            <a:spLocks noGrp="1"/>
          </p:cNvSpPr>
          <p:nvPr>
            <p:ph type="body" sz="quarter" idx="19" hasCustomPrompt="1"/>
          </p:nvPr>
        </p:nvSpPr>
        <p:spPr>
          <a:xfrm>
            <a:off x="6842025" y="41689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cxnSp>
        <p:nvCxnSpPr>
          <p:cNvPr id="23"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25" name="Picture Placeholder 9"/>
          <p:cNvSpPr>
            <a:spLocks noGrp="1"/>
          </p:cNvSpPr>
          <p:nvPr>
            <p:ph type="pic" sz="quarter" idx="24" hasCustomPrompt="1"/>
          </p:nvPr>
        </p:nvSpPr>
        <p:spPr>
          <a:xfrm>
            <a:off x="237556"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7" name="Picture Placeholder 9"/>
          <p:cNvSpPr>
            <a:spLocks noGrp="1"/>
          </p:cNvSpPr>
          <p:nvPr>
            <p:ph type="pic" sz="quarter" idx="25" hasCustomPrompt="1"/>
          </p:nvPr>
        </p:nvSpPr>
        <p:spPr>
          <a:xfrm>
            <a:off x="2442487"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8" name="Picture Placeholder 9"/>
          <p:cNvSpPr>
            <a:spLocks noGrp="1"/>
          </p:cNvSpPr>
          <p:nvPr>
            <p:ph type="pic" sz="quarter" idx="26" hasCustomPrompt="1"/>
          </p:nvPr>
        </p:nvSpPr>
        <p:spPr>
          <a:xfrm>
            <a:off x="4647418"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
        <p:nvSpPr>
          <p:cNvPr id="29" name="Picture Placeholder 9"/>
          <p:cNvSpPr>
            <a:spLocks noGrp="1"/>
          </p:cNvSpPr>
          <p:nvPr>
            <p:ph type="pic" sz="quarter" idx="27" hasCustomPrompt="1"/>
          </p:nvPr>
        </p:nvSpPr>
        <p:spPr>
          <a:xfrm>
            <a:off x="6852349" y="1701800"/>
            <a:ext cx="2057400" cy="20574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color image</a:t>
            </a:r>
          </a:p>
        </p:txBody>
      </p:sp>
    </p:spTree>
    <p:extLst>
      <p:ext uri="{BB962C8B-B14F-4D97-AF65-F5344CB8AC3E}">
        <p14:creationId xmlns:p14="http://schemas.microsoft.com/office/powerpoint/2010/main" val="1102329290"/>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Bullet points and colored image">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Text Placeholder 38"/>
          <p:cNvSpPr>
            <a:spLocks noGrp="1"/>
          </p:cNvSpPr>
          <p:nvPr>
            <p:ph type="body" sz="quarter" idx="15" hasCustomPrompt="1"/>
          </p:nvPr>
        </p:nvSpPr>
        <p:spPr>
          <a:xfrm>
            <a:off x="203199"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27" name="Text Placeholder 2"/>
          <p:cNvSpPr>
            <a:spLocks noGrp="1"/>
          </p:cNvSpPr>
          <p:nvPr>
            <p:ph type="body" sz="quarter" idx="11" hasCustomPrompt="1"/>
          </p:nvPr>
        </p:nvSpPr>
        <p:spPr>
          <a:xfrm>
            <a:off x="579281"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28" name="Text Placeholder 38"/>
          <p:cNvSpPr>
            <a:spLocks noGrp="1"/>
          </p:cNvSpPr>
          <p:nvPr>
            <p:ph type="body" sz="quarter" idx="16" hasCustomPrompt="1"/>
          </p:nvPr>
        </p:nvSpPr>
        <p:spPr>
          <a:xfrm>
            <a:off x="2794448"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3</a:t>
            </a:r>
          </a:p>
        </p:txBody>
      </p:sp>
      <p:sp>
        <p:nvSpPr>
          <p:cNvPr id="29" name="Text Placeholder 2"/>
          <p:cNvSpPr>
            <a:spLocks noGrp="1"/>
          </p:cNvSpPr>
          <p:nvPr>
            <p:ph type="body" sz="quarter" idx="17" hasCustomPrompt="1"/>
          </p:nvPr>
        </p:nvSpPr>
        <p:spPr>
          <a:xfrm>
            <a:off x="3170530"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0" name="Text Placeholder 2"/>
          <p:cNvSpPr>
            <a:spLocks noGrp="1"/>
          </p:cNvSpPr>
          <p:nvPr>
            <p:ph type="body" sz="quarter" idx="18" hasCustomPrompt="1"/>
          </p:nvPr>
        </p:nvSpPr>
        <p:spPr>
          <a:xfrm>
            <a:off x="3170530"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31" name="Text Placeholder 38"/>
          <p:cNvSpPr>
            <a:spLocks noGrp="1"/>
          </p:cNvSpPr>
          <p:nvPr>
            <p:ph type="body" sz="quarter" idx="19" hasCustomPrompt="1"/>
          </p:nvPr>
        </p:nvSpPr>
        <p:spPr>
          <a:xfrm>
            <a:off x="203199"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2</a:t>
            </a:r>
          </a:p>
        </p:txBody>
      </p:sp>
      <p:sp>
        <p:nvSpPr>
          <p:cNvPr id="32" name="Text Placeholder 2"/>
          <p:cNvSpPr>
            <a:spLocks noGrp="1"/>
          </p:cNvSpPr>
          <p:nvPr>
            <p:ph type="body" sz="quarter" idx="20" hasCustomPrompt="1"/>
          </p:nvPr>
        </p:nvSpPr>
        <p:spPr>
          <a:xfrm>
            <a:off x="579281"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3" name="Text Placeholder 2"/>
          <p:cNvSpPr>
            <a:spLocks noGrp="1"/>
          </p:cNvSpPr>
          <p:nvPr>
            <p:ph type="body" sz="quarter" idx="21" hasCustomPrompt="1"/>
          </p:nvPr>
        </p:nvSpPr>
        <p:spPr>
          <a:xfrm>
            <a:off x="579281"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4" name="Text Placeholder 38"/>
          <p:cNvSpPr>
            <a:spLocks noGrp="1"/>
          </p:cNvSpPr>
          <p:nvPr>
            <p:ph type="body" sz="quarter" idx="22" hasCustomPrompt="1"/>
          </p:nvPr>
        </p:nvSpPr>
        <p:spPr>
          <a:xfrm>
            <a:off x="2794448"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4</a:t>
            </a:r>
          </a:p>
        </p:txBody>
      </p:sp>
      <p:sp>
        <p:nvSpPr>
          <p:cNvPr id="45" name="Text Placeholder 2"/>
          <p:cNvSpPr>
            <a:spLocks noGrp="1"/>
          </p:cNvSpPr>
          <p:nvPr>
            <p:ph type="body" sz="quarter" idx="23" hasCustomPrompt="1"/>
          </p:nvPr>
        </p:nvSpPr>
        <p:spPr>
          <a:xfrm>
            <a:off x="3170530"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6" name="Text Placeholder 2"/>
          <p:cNvSpPr>
            <a:spLocks noGrp="1"/>
          </p:cNvSpPr>
          <p:nvPr>
            <p:ph type="body" sz="quarter" idx="24" hasCustomPrompt="1"/>
          </p:nvPr>
        </p:nvSpPr>
        <p:spPr>
          <a:xfrm>
            <a:off x="3170530"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8" name="Text Placeholder 2"/>
          <p:cNvSpPr>
            <a:spLocks noGrp="1"/>
          </p:cNvSpPr>
          <p:nvPr>
            <p:ph type="body" sz="quarter" idx="10" hasCustomPrompt="1"/>
          </p:nvPr>
        </p:nvSpPr>
        <p:spPr>
          <a:xfrm>
            <a:off x="203199" y="1295399"/>
            <a:ext cx="5056406"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49" name="Text Placeholder 2"/>
          <p:cNvSpPr>
            <a:spLocks noGrp="1"/>
          </p:cNvSpPr>
          <p:nvPr>
            <p:ph type="body" sz="quarter" idx="25" hasCustomPrompt="1"/>
          </p:nvPr>
        </p:nvSpPr>
        <p:spPr>
          <a:xfrm>
            <a:off x="579281"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cxnSp>
        <p:nvCxnSpPr>
          <p:cNvPr id="2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3" name="Picture Placeholder 9"/>
          <p:cNvSpPr>
            <a:spLocks noGrp="1"/>
          </p:cNvSpPr>
          <p:nvPr>
            <p:ph type="pic" sz="quarter" idx="27" hasCustomPrompt="1"/>
          </p:nvPr>
        </p:nvSpPr>
        <p:spPr>
          <a:xfrm>
            <a:off x="5562600" y="254000"/>
            <a:ext cx="3568700" cy="4572000"/>
          </a:xfrm>
          <a:prstGeom prst="rect">
            <a:avLst/>
          </a:prstGeom>
        </p:spPr>
        <p:txBody>
          <a:bodyPr>
            <a:noAutofit/>
          </a:bodyPr>
          <a:lstStyle>
            <a:lvl1pPr marL="0" indent="0" algn="ctr">
              <a:buFontTx/>
              <a:buNone/>
              <a:defRPr sz="1600" baseline="0">
                <a:solidFill>
                  <a:schemeClr val="accent2"/>
                </a:solidFill>
                <a:latin typeface="+mn-lt"/>
              </a:defRPr>
            </a:lvl1pPr>
          </a:lstStyle>
          <a:p>
            <a:pPr marL="0" lvl="0" indent="0" algn="ctr">
              <a:buFontTx/>
              <a:buNone/>
            </a:pPr>
            <a:r>
              <a:rPr lang="en-US" dirty="0"/>
              <a:t>Click icon to add image</a:t>
            </a:r>
          </a:p>
        </p:txBody>
      </p:sp>
    </p:spTree>
    <p:extLst>
      <p:ext uri="{BB962C8B-B14F-4D97-AF65-F5344CB8AC3E}">
        <p14:creationId xmlns:p14="http://schemas.microsoft.com/office/powerpoint/2010/main" val="394766120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3" name="Oval 32"/>
          <p:cNvSpPr/>
          <p:nvPr userDrawn="1"/>
        </p:nvSpPr>
        <p:spPr>
          <a:xfrm>
            <a:off x="-1305083" y="81859"/>
            <a:ext cx="4954598" cy="4954598"/>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Quote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 Placeholder 2"/>
          <p:cNvSpPr>
            <a:spLocks noGrp="1"/>
          </p:cNvSpPr>
          <p:nvPr>
            <p:ph type="body" sz="quarter" idx="10" hasCustomPrompt="1"/>
          </p:nvPr>
        </p:nvSpPr>
        <p:spPr>
          <a:xfrm>
            <a:off x="203199" y="2184399"/>
            <a:ext cx="3794374" cy="8763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a:t>
            </a:r>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25" name="Text Placeholder 2"/>
          <p:cNvSpPr>
            <a:spLocks noGrp="1"/>
          </p:cNvSpPr>
          <p:nvPr>
            <p:ph type="body" sz="quarter" idx="11" hasCustomPrompt="1"/>
          </p:nvPr>
        </p:nvSpPr>
        <p:spPr>
          <a:xfrm>
            <a:off x="203199" y="3174999"/>
            <a:ext cx="3794374" cy="20320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a:t>Author name</a:t>
            </a:r>
          </a:p>
        </p:txBody>
      </p:sp>
      <p:sp>
        <p:nvSpPr>
          <p:cNvPr id="26" name="Text Placeholder 2"/>
          <p:cNvSpPr>
            <a:spLocks noGrp="1"/>
          </p:cNvSpPr>
          <p:nvPr>
            <p:ph type="body" sz="quarter" idx="12" hasCustomPrompt="1"/>
          </p:nvPr>
        </p:nvSpPr>
        <p:spPr>
          <a:xfrm>
            <a:off x="4455886" y="2184399"/>
            <a:ext cx="4428402" cy="185057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1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cxnSp>
        <p:nvCxnSpPr>
          <p:cNvPr id="1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169724731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Tabl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1" y="258807"/>
            <a:ext cx="3759201"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quote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hasCustomPrompt="1"/>
          </p:nvPr>
        </p:nvSpPr>
        <p:spPr>
          <a:xfrm>
            <a:off x="203201" y="1295399"/>
            <a:ext cx="3556000" cy="475344"/>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Small table with optional highlight column</a:t>
            </a:r>
          </a:p>
        </p:txBody>
      </p:sp>
      <p:sp>
        <p:nvSpPr>
          <p:cNvPr id="15" name="Text Placeholder 2"/>
          <p:cNvSpPr>
            <a:spLocks noGrp="1"/>
          </p:cNvSpPr>
          <p:nvPr>
            <p:ph type="body" sz="quarter" idx="11" hasCustomPrompt="1"/>
          </p:nvPr>
        </p:nvSpPr>
        <p:spPr>
          <a:xfrm>
            <a:off x="203201" y="1861147"/>
            <a:ext cx="3556000" cy="2826742"/>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 name="Table Placeholder 3"/>
          <p:cNvSpPr>
            <a:spLocks noGrp="1"/>
          </p:cNvSpPr>
          <p:nvPr>
            <p:ph type="tbl" sz="quarter" idx="13" hasCustomPrompt="1"/>
          </p:nvPr>
        </p:nvSpPr>
        <p:spPr>
          <a:xfrm>
            <a:off x="4035425" y="1295400"/>
            <a:ext cx="4889500" cy="3392488"/>
          </a:xfrm>
        </p:spPr>
        <p:txBody>
          <a:bodyPr/>
          <a:lstStyle>
            <a:lvl1pPr marL="0" indent="0" algn="ctr">
              <a:buNone/>
              <a:defRPr sz="1400"/>
            </a:lvl1pPr>
          </a:lstStyle>
          <a:p>
            <a:r>
              <a:rPr lang="en-US" dirty="0"/>
              <a:t>Click to add table</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2973909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Graph ">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p:ph type="body" sz="quarter" idx="11" hasCustomPrompt="1"/>
          </p:nvPr>
        </p:nvSpPr>
        <p:spPr>
          <a:xfrm>
            <a:off x="203201" y="1295400"/>
            <a:ext cx="3556000" cy="3392489"/>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24pt.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7" name="Chart Placeholder 2"/>
          <p:cNvSpPr>
            <a:spLocks noGrp="1"/>
          </p:cNvSpPr>
          <p:nvPr>
            <p:ph type="chart" sz="quarter" idx="14" hasCustomPrompt="1"/>
          </p:nvPr>
        </p:nvSpPr>
        <p:spPr>
          <a:xfrm>
            <a:off x="4035425" y="1295400"/>
            <a:ext cx="4889500" cy="3392488"/>
          </a:xfrm>
        </p:spPr>
        <p:txBody>
          <a:bodyPr/>
          <a:lstStyle>
            <a:lvl1pPr marL="1714500" marR="0" indent="0" algn="ctr"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solidFill>
                  <a:schemeClr val="accent2"/>
                </a:solidFill>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to add chart/graph</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112687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SmartArt">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p:ph type="body" sz="quarter" idx="11" hasCustomPrompt="1"/>
          </p:nvPr>
        </p:nvSpPr>
        <p:spPr>
          <a:xfrm>
            <a:off x="203200" y="1295401"/>
            <a:ext cx="4673600" cy="3061446"/>
          </a:xfrm>
        </p:spPr>
        <p:txBody>
          <a:bodyPr numCol="2" spcCol="274320"/>
          <a:lstStyle>
            <a:lvl1pPr marL="0" indent="0" algn="l" defTabSz="1828800" rtl="0" eaLnBrk="1" latinLnBrk="0" hangingPunct="1">
              <a:lnSpc>
                <a:spcPct val="100000"/>
              </a:lnSpc>
              <a:spcBef>
                <a:spcPts val="600"/>
              </a:spcBef>
              <a:spcAft>
                <a:spcPts val="600"/>
              </a:spcAft>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Two column body copy in size 12pt or 10pt as minimum.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 name="SmartArt Placeholder 2"/>
          <p:cNvSpPr>
            <a:spLocks noGrp="1"/>
          </p:cNvSpPr>
          <p:nvPr>
            <p:ph type="dgm" sz="quarter" idx="13" hasCustomPrompt="1"/>
          </p:nvPr>
        </p:nvSpPr>
        <p:spPr>
          <a:xfrm>
            <a:off x="5225143" y="696913"/>
            <a:ext cx="3699782" cy="3933825"/>
          </a:xfrm>
        </p:spPr>
        <p:txBody>
          <a:bodyPr/>
          <a:lstStyle>
            <a:lvl1pPr marL="0" indent="0" algn="ctr">
              <a:buNone/>
              <a:defRPr sz="1400"/>
            </a:lvl1pPr>
          </a:lstStyle>
          <a:p>
            <a:r>
              <a:rPr lang="en-US" dirty="0"/>
              <a:t>Click to add Infographics/SmartArt</a:t>
            </a: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71163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resenter's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8" name="Subtitle 2"/>
          <p:cNvSpPr>
            <a:spLocks noGrp="1"/>
          </p:cNvSpPr>
          <p:nvPr>
            <p:ph type="subTitle" idx="1" hasCustomPrompt="1"/>
          </p:nvPr>
        </p:nvSpPr>
        <p:spPr>
          <a:xfrm>
            <a:off x="5229863" y="3515143"/>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5229863" y="3724346"/>
            <a:ext cx="3190875" cy="307903"/>
          </a:xfrm>
          <a:prstGeom prst="rect">
            <a:avLst/>
          </a:prstGeom>
        </p:spPr>
        <p:txBody>
          <a:bodyPr tIns="0" bIns="0" anchor="t" anchorCtr="0">
            <a:noAutofit/>
          </a:bodyPr>
          <a:lstStyle>
            <a:lvl1pPr marL="0" marR="0" indent="0" algn="l" defTabSz="457200" rtl="0" eaLnBrk="1" fontAlgn="auto" latinLnBrk="0" hangingPunct="1">
              <a:lnSpc>
                <a:spcPct val="100000"/>
              </a:lnSpc>
              <a:spcBef>
                <a:spcPct val="20000"/>
              </a:spcBef>
              <a:spcAft>
                <a:spcPts val="0"/>
              </a:spcAft>
              <a:buClrTx/>
              <a:buSzTx/>
              <a:buNone/>
              <a:tabLst/>
              <a:defRPr kumimoji="0" lang="en-US" sz="950" b="0" i="0" u="none" strike="noStrike" kern="1200" cap="none" spc="0" normalizeH="0" baseline="0" noProof="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1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1437856"/>
            <a:ext cx="2732400" cy="2294480"/>
          </a:xfrm>
          <a:prstGeom prst="rect">
            <a:avLst/>
          </a:prstGeom>
        </p:spPr>
      </p:pic>
      <p:sp>
        <p:nvSpPr>
          <p:cNvPr id="13" name="Picture Placeholder 9"/>
          <p:cNvSpPr>
            <a:spLocks noGrp="1"/>
          </p:cNvSpPr>
          <p:nvPr>
            <p:ph type="pic" sz="quarter" idx="13" hasCustomPrompt="1"/>
          </p:nvPr>
        </p:nvSpPr>
        <p:spPr>
          <a:xfrm>
            <a:off x="4289307" y="3365500"/>
            <a:ext cx="774700" cy="774700"/>
          </a:xfrm>
          <a:prstGeom prst="ellipse">
            <a:avLst/>
          </a:prstGeom>
        </p:spPr>
        <p:txBody>
          <a:bodyPr>
            <a:noAutofit/>
          </a:bodyPr>
          <a:lstStyle>
            <a:lvl1pPr marL="0" indent="0" algn="ctr">
              <a:buNone/>
              <a:defRPr sz="700" baseline="0">
                <a:solidFill>
                  <a:schemeClr val="accent2"/>
                </a:solidFill>
                <a:latin typeface="+mj-lt"/>
              </a:defRPr>
            </a:lvl1pPr>
          </a:lstStyle>
          <a:p>
            <a:r>
              <a:rPr lang="en-US" dirty="0"/>
              <a:t>Click to add Presenter’s image</a:t>
            </a:r>
            <a:endParaRPr lang="en-IN" dirty="0"/>
          </a:p>
        </p:txBody>
      </p:sp>
    </p:spTree>
    <p:extLst>
      <p:ext uri="{BB962C8B-B14F-4D97-AF65-F5344CB8AC3E}">
        <p14:creationId xmlns:p14="http://schemas.microsoft.com/office/powerpoint/2010/main" val="2917082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Map">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0" y="258808"/>
            <a:ext cx="32004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Map</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2"/>
          <p:cNvSpPr>
            <a:spLocks noGrp="1"/>
          </p:cNvSpPr>
          <p:nvPr userDrawn="1">
            <p:ph type="body" sz="quarter" idx="11" hasCustomPrompt="1"/>
          </p:nvPr>
        </p:nvSpPr>
        <p:spPr>
          <a:xfrm>
            <a:off x="116114" y="874485"/>
            <a:ext cx="4025901" cy="943164"/>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pic>
        <p:nvPicPr>
          <p:cNvPr id="17" name="Map.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346905" y="542375"/>
            <a:ext cx="4720038" cy="3115225"/>
          </a:xfrm>
          <a:prstGeom prst="rect">
            <a:avLst/>
          </a:prstGeom>
          <a:ln w="12700">
            <a:miter lim="400000"/>
          </a:ln>
        </p:spPr>
      </p:pic>
      <p:sp>
        <p:nvSpPr>
          <p:cNvPr id="4" name="Text Placeholder 3"/>
          <p:cNvSpPr>
            <a:spLocks noGrp="1"/>
          </p:cNvSpPr>
          <p:nvPr>
            <p:ph type="body" sz="quarter" idx="27" hasCustomPrompt="1"/>
          </p:nvPr>
        </p:nvSpPr>
        <p:spPr>
          <a:xfrm>
            <a:off x="454120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3" name="Text Placeholder 3"/>
          <p:cNvSpPr>
            <a:spLocks noGrp="1"/>
          </p:cNvSpPr>
          <p:nvPr>
            <p:ph type="body" sz="quarter" idx="28" hasCustomPrompt="1"/>
          </p:nvPr>
        </p:nvSpPr>
        <p:spPr>
          <a:xfrm>
            <a:off x="457200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5" name="Text Placeholder 3"/>
          <p:cNvSpPr>
            <a:spLocks noGrp="1"/>
          </p:cNvSpPr>
          <p:nvPr>
            <p:ph type="body" sz="quarter" idx="29" hasCustomPrompt="1"/>
          </p:nvPr>
        </p:nvSpPr>
        <p:spPr>
          <a:xfrm>
            <a:off x="60080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6" name="Text Placeholder 3"/>
          <p:cNvSpPr>
            <a:spLocks noGrp="1"/>
          </p:cNvSpPr>
          <p:nvPr>
            <p:ph type="body" sz="quarter" idx="30" hasCustomPrompt="1"/>
          </p:nvPr>
        </p:nvSpPr>
        <p:spPr>
          <a:xfrm>
            <a:off x="60388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7" name="Text Placeholder 3"/>
          <p:cNvSpPr>
            <a:spLocks noGrp="1"/>
          </p:cNvSpPr>
          <p:nvPr>
            <p:ph type="body" sz="quarter" idx="31" hasCustomPrompt="1"/>
          </p:nvPr>
        </p:nvSpPr>
        <p:spPr>
          <a:xfrm>
            <a:off x="74939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28" name="Text Placeholder 3"/>
          <p:cNvSpPr>
            <a:spLocks noGrp="1"/>
          </p:cNvSpPr>
          <p:nvPr>
            <p:ph type="body" sz="quarter" idx="32" hasCustomPrompt="1"/>
          </p:nvPr>
        </p:nvSpPr>
        <p:spPr>
          <a:xfrm>
            <a:off x="75247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29" name="Text Placeholder 3"/>
          <p:cNvSpPr>
            <a:spLocks noGrp="1"/>
          </p:cNvSpPr>
          <p:nvPr>
            <p:ph type="body" sz="quarter" idx="33" hasCustomPrompt="1"/>
          </p:nvPr>
        </p:nvSpPr>
        <p:spPr>
          <a:xfrm>
            <a:off x="454120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0" name="Text Placeholder 3"/>
          <p:cNvSpPr>
            <a:spLocks noGrp="1"/>
          </p:cNvSpPr>
          <p:nvPr>
            <p:ph type="body" sz="quarter" idx="34" hasCustomPrompt="1"/>
          </p:nvPr>
        </p:nvSpPr>
        <p:spPr>
          <a:xfrm>
            <a:off x="457200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1" name="Text Placeholder 3"/>
          <p:cNvSpPr>
            <a:spLocks noGrp="1"/>
          </p:cNvSpPr>
          <p:nvPr>
            <p:ph type="body" sz="quarter" idx="35" hasCustomPrompt="1"/>
          </p:nvPr>
        </p:nvSpPr>
        <p:spPr>
          <a:xfrm>
            <a:off x="60080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2" name="Text Placeholder 3"/>
          <p:cNvSpPr>
            <a:spLocks noGrp="1"/>
          </p:cNvSpPr>
          <p:nvPr>
            <p:ph type="body" sz="quarter" idx="36" hasCustomPrompt="1"/>
          </p:nvPr>
        </p:nvSpPr>
        <p:spPr>
          <a:xfrm>
            <a:off x="60388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3" name="Text Placeholder 3"/>
          <p:cNvSpPr>
            <a:spLocks noGrp="1"/>
          </p:cNvSpPr>
          <p:nvPr>
            <p:ph type="body" sz="quarter" idx="37" hasCustomPrompt="1"/>
          </p:nvPr>
        </p:nvSpPr>
        <p:spPr>
          <a:xfrm>
            <a:off x="74939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vl1pPr>
          </a:lstStyle>
          <a:p>
            <a:pPr lvl="0"/>
            <a:r>
              <a:rPr lang="en-US" dirty="0"/>
              <a:t>Country</a:t>
            </a:r>
          </a:p>
        </p:txBody>
      </p:sp>
      <p:sp>
        <p:nvSpPr>
          <p:cNvPr id="34" name="Text Placeholder 3"/>
          <p:cNvSpPr>
            <a:spLocks noGrp="1"/>
          </p:cNvSpPr>
          <p:nvPr>
            <p:ph type="body" sz="quarter" idx="38" hasCustomPrompt="1"/>
          </p:nvPr>
        </p:nvSpPr>
        <p:spPr>
          <a:xfrm>
            <a:off x="75247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vl1pPr>
          </a:lstStyle>
          <a:p>
            <a:pPr lvl="0"/>
            <a:r>
              <a:rPr lang="en-US" dirty="0"/>
              <a:t>Tempus </a:t>
            </a:r>
            <a:r>
              <a:rPr lang="en-US" dirty="0" err="1"/>
              <a:t>eu</a:t>
            </a:r>
            <a:r>
              <a:rPr lang="en-US" dirty="0"/>
              <a:t> </a:t>
            </a:r>
            <a:r>
              <a:rPr lang="en-US" dirty="0" err="1"/>
              <a:t>orci</a:t>
            </a:r>
            <a:r>
              <a:rPr lang="en-US" dirty="0"/>
              <a:t> in.</a:t>
            </a:r>
          </a:p>
        </p:txBody>
      </p:sp>
      <p:sp>
        <p:nvSpPr>
          <p:cNvPr id="35" name="Text Placeholder 2"/>
          <p:cNvSpPr>
            <a:spLocks noGrp="1"/>
          </p:cNvSpPr>
          <p:nvPr>
            <p:ph type="body" sz="quarter" idx="39" hasCustomPrompt="1"/>
          </p:nvPr>
        </p:nvSpPr>
        <p:spPr>
          <a:xfrm>
            <a:off x="116114"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Bulletpoints</a:t>
            </a:r>
            <a:r>
              <a:rPr lang="en-US" dirty="0"/>
              <a:t> in minimum of 18pt.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p>
        </p:txBody>
      </p:sp>
      <p:sp>
        <p:nvSpPr>
          <p:cNvPr id="37" name="Text Placeholder 2"/>
          <p:cNvSpPr>
            <a:spLocks noGrp="1"/>
          </p:cNvSpPr>
          <p:nvPr>
            <p:ph type="body" sz="quarter" idx="41" hasCustomPrompt="1"/>
          </p:nvPr>
        </p:nvSpPr>
        <p:spPr>
          <a:xfrm>
            <a:off x="4776469" y="1277751"/>
            <a:ext cx="390843" cy="388006"/>
          </a:xfrm>
          <a:prstGeom prst="ellipse">
            <a:avLst/>
          </a:prstGeom>
          <a:solidFill>
            <a:schemeClr val="accent1"/>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39" name="Text Placeholder 2"/>
          <p:cNvSpPr>
            <a:spLocks noGrp="1"/>
          </p:cNvSpPr>
          <p:nvPr>
            <p:ph type="body" sz="quarter" idx="42" hasCustomPrompt="1"/>
          </p:nvPr>
        </p:nvSpPr>
        <p:spPr>
          <a:xfrm>
            <a:off x="6552294" y="1197316"/>
            <a:ext cx="390843" cy="388006"/>
          </a:xfrm>
          <a:prstGeom prst="ellipse">
            <a:avLst/>
          </a:prstGeom>
          <a:solidFill>
            <a:schemeClr val="accent5"/>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0" name="Text Placeholder 2"/>
          <p:cNvSpPr>
            <a:spLocks noGrp="1"/>
          </p:cNvSpPr>
          <p:nvPr>
            <p:ph type="body" sz="quarter" idx="43" hasCustomPrompt="1"/>
          </p:nvPr>
        </p:nvSpPr>
        <p:spPr>
          <a:xfrm>
            <a:off x="7044205" y="1471754"/>
            <a:ext cx="390843" cy="388006"/>
          </a:xfrm>
          <a:prstGeom prst="ellipse">
            <a:avLst/>
          </a:prstGeom>
          <a:solidFill>
            <a:schemeClr val="accent2"/>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1" name="Text Placeholder 2"/>
          <p:cNvSpPr>
            <a:spLocks noGrp="1"/>
          </p:cNvSpPr>
          <p:nvPr>
            <p:ph type="body" sz="quarter" idx="44" hasCustomPrompt="1"/>
          </p:nvPr>
        </p:nvSpPr>
        <p:spPr>
          <a:xfrm>
            <a:off x="5648007" y="2245350"/>
            <a:ext cx="390843" cy="388006"/>
          </a:xfrm>
          <a:prstGeom prst="ellipse">
            <a:avLst/>
          </a:prstGeom>
          <a:solidFill>
            <a:schemeClr val="accent6"/>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2" name="Text Placeholder 2"/>
          <p:cNvSpPr>
            <a:spLocks noGrp="1"/>
          </p:cNvSpPr>
          <p:nvPr>
            <p:ph type="body" sz="quarter" idx="45" hasCustomPrompt="1"/>
          </p:nvPr>
        </p:nvSpPr>
        <p:spPr>
          <a:xfrm>
            <a:off x="7665244" y="1743700"/>
            <a:ext cx="390843" cy="388006"/>
          </a:xfrm>
          <a:prstGeom prst="ellipse">
            <a:avLst/>
          </a:prstGeom>
          <a:solidFill>
            <a:schemeClr val="accent4"/>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4" name="Text Placeholder 2"/>
          <p:cNvSpPr>
            <a:spLocks noGrp="1"/>
          </p:cNvSpPr>
          <p:nvPr>
            <p:ph type="body" sz="quarter" idx="46" hasCustomPrompt="1"/>
          </p:nvPr>
        </p:nvSpPr>
        <p:spPr>
          <a:xfrm>
            <a:off x="7953949" y="1355694"/>
            <a:ext cx="390843" cy="388006"/>
          </a:xfrm>
          <a:prstGeom prst="ellipse">
            <a:avLst/>
          </a:prstGeom>
          <a:solidFill>
            <a:schemeClr val="accent3"/>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5" name="Text Placeholder 2"/>
          <p:cNvSpPr>
            <a:spLocks noGrp="1"/>
          </p:cNvSpPr>
          <p:nvPr>
            <p:ph type="body" sz="quarter" idx="47" hasCustomPrompt="1"/>
          </p:nvPr>
        </p:nvSpPr>
        <p:spPr>
          <a:xfrm>
            <a:off x="116114"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6" name="Text Placeholder 2"/>
          <p:cNvSpPr>
            <a:spLocks noGrp="1"/>
          </p:cNvSpPr>
          <p:nvPr>
            <p:ph type="body" sz="quarter" idx="48" hasCustomPrompt="1"/>
          </p:nvPr>
        </p:nvSpPr>
        <p:spPr>
          <a:xfrm>
            <a:off x="116114"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2" name="Text Placeholder 2"/>
          <p:cNvSpPr>
            <a:spLocks noGrp="1"/>
          </p:cNvSpPr>
          <p:nvPr>
            <p:ph type="body" sz="quarter" idx="49" hasCustomPrompt="1"/>
          </p:nvPr>
        </p:nvSpPr>
        <p:spPr>
          <a:xfrm>
            <a:off x="2178960"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fr-FR" dirty="0"/>
              <a:t>Tempus eu </a:t>
            </a:r>
            <a:r>
              <a:rPr lang="fr-FR" dirty="0" err="1"/>
              <a:t>orci</a:t>
            </a:r>
            <a:r>
              <a:rPr lang="fr-FR" dirty="0"/>
              <a:t> in, </a:t>
            </a:r>
            <a:r>
              <a:rPr lang="fr-FR" dirty="0" err="1"/>
              <a:t>consectetur</a:t>
            </a:r>
            <a:r>
              <a:rPr lang="fr-FR" dirty="0"/>
              <a:t> </a:t>
            </a:r>
            <a:r>
              <a:rPr lang="fr-FR" dirty="0" err="1"/>
              <a:t>congue</a:t>
            </a:r>
            <a:r>
              <a:rPr lang="fr-FR" dirty="0"/>
              <a:t> </a:t>
            </a:r>
            <a:r>
              <a:rPr lang="fr-FR" dirty="0" err="1"/>
              <a:t>felis</a:t>
            </a:r>
            <a:r>
              <a:rPr lang="fr-FR" dirty="0"/>
              <a:t>. </a:t>
            </a:r>
            <a:r>
              <a:rPr lang="fr-FR" dirty="0" err="1"/>
              <a:t>Donec</a:t>
            </a:r>
            <a:r>
              <a:rPr lang="fr-FR" dirty="0"/>
              <a:t> ut </a:t>
            </a:r>
            <a:r>
              <a:rPr lang="fr-FR" dirty="0" err="1"/>
              <a:t>augue</a:t>
            </a:r>
            <a:r>
              <a:rPr lang="fr-FR" dirty="0"/>
              <a:t> et </a:t>
            </a:r>
            <a:r>
              <a:rPr lang="fr-FR" dirty="0" err="1"/>
              <a:t>sapien</a:t>
            </a:r>
            <a:r>
              <a:rPr lang="fr-FR" dirty="0"/>
              <a:t> </a:t>
            </a:r>
            <a:r>
              <a:rPr lang="fr-FR" dirty="0" err="1"/>
              <a:t>mattis</a:t>
            </a:r>
            <a:r>
              <a:rPr lang="fr-FR" dirty="0"/>
              <a:t> </a:t>
            </a:r>
            <a:r>
              <a:rPr lang="fr-FR" dirty="0" err="1"/>
              <a:t>scelerisque</a:t>
            </a:r>
            <a:r>
              <a:rPr lang="fr-FR" dirty="0"/>
              <a:t>. </a:t>
            </a:r>
          </a:p>
        </p:txBody>
      </p:sp>
      <p:sp>
        <p:nvSpPr>
          <p:cNvPr id="53" name="Text Placeholder 2"/>
          <p:cNvSpPr>
            <a:spLocks noGrp="1"/>
          </p:cNvSpPr>
          <p:nvPr>
            <p:ph type="body" sz="quarter" idx="50" hasCustomPrompt="1"/>
          </p:nvPr>
        </p:nvSpPr>
        <p:spPr>
          <a:xfrm>
            <a:off x="2178960"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it-IT" dirty="0"/>
              <a:t>Curabitur eget nunc vitae orci commodo accumsan.</a:t>
            </a:r>
            <a:endParaRPr lang="en-US" dirty="0"/>
          </a:p>
        </p:txBody>
      </p:sp>
      <p:sp>
        <p:nvSpPr>
          <p:cNvPr id="54" name="Text Placeholder 2"/>
          <p:cNvSpPr>
            <a:spLocks noGrp="1"/>
          </p:cNvSpPr>
          <p:nvPr>
            <p:ph type="body" sz="quarter" idx="51" hasCustomPrompt="1"/>
          </p:nvPr>
        </p:nvSpPr>
        <p:spPr>
          <a:xfrm>
            <a:off x="2178960"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6" name="Text Placeholder 2"/>
          <p:cNvSpPr>
            <a:spLocks noGrp="1"/>
          </p:cNvSpPr>
          <p:nvPr>
            <p:ph type="body" sz="quarter" idx="52" hasCustomPrompt="1"/>
          </p:nvPr>
        </p:nvSpPr>
        <p:spPr>
          <a:xfrm>
            <a:off x="116114" y="1855792"/>
            <a:ext cx="4025901" cy="720140"/>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cxnSp>
        <p:nvCxnSpPr>
          <p:cNvPr id="3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53296959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Simple Time Plan ">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152400" y="809262"/>
            <a:ext cx="8839200" cy="3950423"/>
          </a:xfrm>
          <a:prstGeom prst="rect">
            <a:avLst/>
          </a:prstGeom>
        </p:spPr>
        <p:txBody>
          <a:bodyPr anchor="ctr" anchorCtr="0">
            <a:noAutofit/>
          </a:bodyPr>
          <a:lstStyle>
            <a:lvl1pPr marL="0" indent="0" algn="ctr">
              <a:buNone/>
              <a:defRPr sz="1400" baseline="0">
                <a:solidFill>
                  <a:schemeClr val="accent2"/>
                </a:solidFill>
                <a:latin typeface="+mj-lt"/>
              </a:defRPr>
            </a:lvl1pPr>
          </a:lstStyle>
          <a:p>
            <a:r>
              <a:rPr lang="en-US" dirty="0"/>
              <a:t>Click here to insert a Time Plan</a:t>
            </a:r>
            <a:endParaRPr lang="en-IN" dirty="0"/>
          </a:p>
        </p:txBody>
      </p:sp>
      <p:sp>
        <p:nvSpPr>
          <p:cNvPr id="4" name="Text Placeholder 3"/>
          <p:cNvSpPr>
            <a:spLocks noGrp="1"/>
          </p:cNvSpPr>
          <p:nvPr>
            <p:ph type="body" sz="quarter" idx="27" hasCustomPrompt="1"/>
          </p:nvPr>
        </p:nvSpPr>
        <p:spPr>
          <a:xfrm>
            <a:off x="236826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5" name="Text Placeholder 3"/>
          <p:cNvSpPr>
            <a:spLocks noGrp="1"/>
          </p:cNvSpPr>
          <p:nvPr>
            <p:ph type="body" sz="quarter" idx="29" hasCustomPrompt="1"/>
          </p:nvPr>
        </p:nvSpPr>
        <p:spPr>
          <a:xfrm>
            <a:off x="38351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7" name="Text Placeholder 3"/>
          <p:cNvSpPr>
            <a:spLocks noGrp="1"/>
          </p:cNvSpPr>
          <p:nvPr>
            <p:ph type="body" sz="quarter" idx="31" hasCustomPrompt="1"/>
          </p:nvPr>
        </p:nvSpPr>
        <p:spPr>
          <a:xfrm>
            <a:off x="53210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7" name="Title 1"/>
          <p:cNvSpPr>
            <a:spLocks noGrp="1"/>
          </p:cNvSpPr>
          <p:nvPr userDrawn="1">
            <p:ph type="ctrTitle" hasCustomPrompt="1"/>
          </p:nvPr>
        </p:nvSpPr>
        <p:spPr>
          <a:xfrm>
            <a:off x="0" y="258808"/>
            <a:ext cx="32004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Simple Time Plan</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3" name="Text Placeholder 3"/>
          <p:cNvSpPr>
            <a:spLocks noGrp="1"/>
          </p:cNvSpPr>
          <p:nvPr>
            <p:ph type="body" sz="quarter" idx="53" hasCustomPrompt="1"/>
          </p:nvPr>
        </p:nvSpPr>
        <p:spPr>
          <a:xfrm>
            <a:off x="236826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8" name="Text Placeholder 3"/>
          <p:cNvSpPr>
            <a:spLocks noGrp="1"/>
          </p:cNvSpPr>
          <p:nvPr>
            <p:ph type="body" sz="quarter" idx="54" hasCustomPrompt="1"/>
          </p:nvPr>
        </p:nvSpPr>
        <p:spPr>
          <a:xfrm>
            <a:off x="38351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9" name="Text Placeholder 3"/>
          <p:cNvSpPr>
            <a:spLocks noGrp="1"/>
          </p:cNvSpPr>
          <p:nvPr>
            <p:ph type="body" sz="quarter" idx="55" hasCustomPrompt="1"/>
          </p:nvPr>
        </p:nvSpPr>
        <p:spPr>
          <a:xfrm>
            <a:off x="53210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53659694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Timeline/Roadmap">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3378200" y="809262"/>
            <a:ext cx="5664200" cy="3950423"/>
          </a:xfrm>
          <a:prstGeom prst="rect">
            <a:avLst/>
          </a:prstGeom>
        </p:spPr>
        <p:txBody>
          <a:bodyPr anchor="ctr" anchorCtr="0">
            <a:noAutofit/>
          </a:bodyPr>
          <a:lstStyle>
            <a:lvl1pPr marL="0" indent="0" algn="ctr">
              <a:buNone/>
              <a:defRPr sz="1400" baseline="0">
                <a:solidFill>
                  <a:schemeClr val="accent2"/>
                </a:solidFill>
                <a:latin typeface="+mj-lt"/>
              </a:defRPr>
            </a:lvl1pPr>
          </a:lstStyle>
          <a:p>
            <a:r>
              <a:rPr lang="en-US" dirty="0"/>
              <a:t>Click here to insert a Timeline/Roadmap</a:t>
            </a:r>
            <a:endParaRPr lang="en-IN" dirty="0"/>
          </a:p>
        </p:txBody>
      </p:sp>
      <p:sp>
        <p:nvSpPr>
          <p:cNvPr id="4" name="Text Placeholder 3"/>
          <p:cNvSpPr>
            <a:spLocks noGrp="1"/>
          </p:cNvSpPr>
          <p:nvPr>
            <p:ph type="body" sz="quarter" idx="27" hasCustomPrompt="1"/>
          </p:nvPr>
        </p:nvSpPr>
        <p:spPr>
          <a:xfrm>
            <a:off x="409670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5" name="Text Placeholder 3"/>
          <p:cNvSpPr>
            <a:spLocks noGrp="1"/>
          </p:cNvSpPr>
          <p:nvPr>
            <p:ph type="body" sz="quarter" idx="29" hasCustomPrompt="1"/>
          </p:nvPr>
        </p:nvSpPr>
        <p:spPr>
          <a:xfrm>
            <a:off x="55635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27" name="Text Placeholder 3"/>
          <p:cNvSpPr>
            <a:spLocks noGrp="1"/>
          </p:cNvSpPr>
          <p:nvPr>
            <p:ph type="body" sz="quarter" idx="31" hasCustomPrompt="1"/>
          </p:nvPr>
        </p:nvSpPr>
        <p:spPr>
          <a:xfrm>
            <a:off x="70494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7" name="Title 1"/>
          <p:cNvSpPr>
            <a:spLocks noGrp="1"/>
          </p:cNvSpPr>
          <p:nvPr userDrawn="1">
            <p:ph type="ctrTitle" hasCustomPrompt="1"/>
          </p:nvPr>
        </p:nvSpPr>
        <p:spPr>
          <a:xfrm>
            <a:off x="0" y="258808"/>
            <a:ext cx="3378200" cy="466022"/>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Timeline/Roadmap with text</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3" name="Text Placeholder 3"/>
          <p:cNvSpPr>
            <a:spLocks noGrp="1"/>
          </p:cNvSpPr>
          <p:nvPr>
            <p:ph type="body" sz="quarter" idx="53" hasCustomPrompt="1"/>
          </p:nvPr>
        </p:nvSpPr>
        <p:spPr>
          <a:xfrm>
            <a:off x="409670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8" name="Text Placeholder 3"/>
          <p:cNvSpPr>
            <a:spLocks noGrp="1"/>
          </p:cNvSpPr>
          <p:nvPr>
            <p:ph type="body" sz="quarter" idx="54" hasCustomPrompt="1"/>
          </p:nvPr>
        </p:nvSpPr>
        <p:spPr>
          <a:xfrm>
            <a:off x="55635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49" name="Text Placeholder 3"/>
          <p:cNvSpPr>
            <a:spLocks noGrp="1"/>
          </p:cNvSpPr>
          <p:nvPr>
            <p:ph type="body" sz="quarter" idx="55" hasCustomPrompt="1"/>
          </p:nvPr>
        </p:nvSpPr>
        <p:spPr>
          <a:xfrm>
            <a:off x="70494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vl1pPr>
          </a:lstStyle>
          <a:p>
            <a:pPr lvl="0"/>
            <a:r>
              <a:rPr lang="en-US" dirty="0"/>
              <a:t>Text Placeholder</a:t>
            </a:r>
          </a:p>
        </p:txBody>
      </p:sp>
      <p:sp>
        <p:nvSpPr>
          <p:cNvPr id="50" name="Text Placeholder 2"/>
          <p:cNvSpPr>
            <a:spLocks noGrp="1"/>
          </p:cNvSpPr>
          <p:nvPr>
            <p:ph type="body" sz="quarter" idx="41" hasCustomPrompt="1"/>
          </p:nvPr>
        </p:nvSpPr>
        <p:spPr>
          <a:xfrm>
            <a:off x="203200" y="1286353"/>
            <a:ext cx="654050" cy="649302"/>
          </a:xfrm>
          <a:prstGeom prst="ellipse">
            <a:avLst/>
          </a:prstGeom>
          <a:solidFill>
            <a:schemeClr val="accent6">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1" name="Text Placeholder 3"/>
          <p:cNvSpPr>
            <a:spLocks noGrp="1"/>
          </p:cNvSpPr>
          <p:nvPr>
            <p:ph type="body" sz="quarter" idx="56" hasCustomPrompt="1"/>
          </p:nvPr>
        </p:nvSpPr>
        <p:spPr>
          <a:xfrm>
            <a:off x="704055" y="1348393"/>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55" name="Text Placeholder 3"/>
          <p:cNvSpPr>
            <a:spLocks noGrp="1"/>
          </p:cNvSpPr>
          <p:nvPr>
            <p:ph type="body" sz="quarter" idx="28" hasCustomPrompt="1"/>
          </p:nvPr>
        </p:nvSpPr>
        <p:spPr>
          <a:xfrm>
            <a:off x="704055" y="1569212"/>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6" name="Text Placeholder 2"/>
          <p:cNvSpPr>
            <a:spLocks noGrp="1"/>
          </p:cNvSpPr>
          <p:nvPr>
            <p:ph type="body" sz="quarter" idx="57" hasCustomPrompt="1"/>
          </p:nvPr>
        </p:nvSpPr>
        <p:spPr>
          <a:xfrm>
            <a:off x="203200" y="2343628"/>
            <a:ext cx="654050" cy="649302"/>
          </a:xfrm>
          <a:prstGeom prst="ellipse">
            <a:avLst/>
          </a:prstGeom>
          <a:solidFill>
            <a:schemeClr val="accent4">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7" name="Text Placeholder 3"/>
          <p:cNvSpPr>
            <a:spLocks noGrp="1"/>
          </p:cNvSpPr>
          <p:nvPr>
            <p:ph type="body" sz="quarter" idx="58" hasCustomPrompt="1"/>
          </p:nvPr>
        </p:nvSpPr>
        <p:spPr>
          <a:xfrm>
            <a:off x="704055" y="2405668"/>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58" name="Text Placeholder 3"/>
          <p:cNvSpPr>
            <a:spLocks noGrp="1"/>
          </p:cNvSpPr>
          <p:nvPr>
            <p:ph type="body" sz="quarter" idx="59" hasCustomPrompt="1"/>
          </p:nvPr>
        </p:nvSpPr>
        <p:spPr>
          <a:xfrm>
            <a:off x="704055" y="2626487"/>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9" name="Text Placeholder 2"/>
          <p:cNvSpPr>
            <a:spLocks noGrp="1"/>
          </p:cNvSpPr>
          <p:nvPr>
            <p:ph type="body" sz="quarter" idx="60" hasCustomPrompt="1"/>
          </p:nvPr>
        </p:nvSpPr>
        <p:spPr>
          <a:xfrm>
            <a:off x="203200" y="3425296"/>
            <a:ext cx="654050" cy="649302"/>
          </a:xfrm>
          <a:prstGeom prst="ellipse">
            <a:avLst/>
          </a:prstGeom>
          <a:solidFill>
            <a:schemeClr val="accent5">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60" name="Text Placeholder 3"/>
          <p:cNvSpPr>
            <a:spLocks noGrp="1"/>
          </p:cNvSpPr>
          <p:nvPr>
            <p:ph type="body" sz="quarter" idx="61" hasCustomPrompt="1"/>
          </p:nvPr>
        </p:nvSpPr>
        <p:spPr>
          <a:xfrm>
            <a:off x="704055" y="3487336"/>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1"/>
                </a:solidFill>
              </a:defRPr>
            </a:lvl1pPr>
          </a:lstStyle>
          <a:p>
            <a:pPr lvl="0"/>
            <a:r>
              <a:rPr lang="en-US" dirty="0"/>
              <a:t>Tempus </a:t>
            </a:r>
            <a:r>
              <a:rPr lang="en-US" dirty="0" err="1"/>
              <a:t>eu</a:t>
            </a:r>
            <a:r>
              <a:rPr lang="en-US" dirty="0"/>
              <a:t> </a:t>
            </a:r>
            <a:r>
              <a:rPr lang="en-US" dirty="0" err="1"/>
              <a:t>orci</a:t>
            </a:r>
            <a:r>
              <a:rPr lang="en-US" dirty="0"/>
              <a:t> in</a:t>
            </a:r>
          </a:p>
        </p:txBody>
      </p:sp>
      <p:sp>
        <p:nvSpPr>
          <p:cNvPr id="61" name="Text Placeholder 3"/>
          <p:cNvSpPr>
            <a:spLocks noGrp="1"/>
          </p:cNvSpPr>
          <p:nvPr>
            <p:ph type="body" sz="quarter" idx="62" hasCustomPrompt="1"/>
          </p:nvPr>
        </p:nvSpPr>
        <p:spPr>
          <a:xfrm>
            <a:off x="704055" y="3708155"/>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1"/>
                </a:solidFill>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cxnSp>
        <p:nvCxnSpPr>
          <p:cNvPr id="2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53603075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 with Colored image">
    <p:spTree>
      <p:nvGrpSpPr>
        <p:cNvPr id="1" name=""/>
        <p:cNvGrpSpPr/>
        <p:nvPr/>
      </p:nvGrpSpPr>
      <p:grpSpPr>
        <a:xfrm>
          <a:off x="0" y="0"/>
          <a:ext cx="0" cy="0"/>
          <a:chOff x="0" y="0"/>
          <a:chExt cx="0" cy="0"/>
        </a:xfrm>
      </p:grpSpPr>
      <p:sp>
        <p:nvSpPr>
          <p:cNvPr id="28" name="Picture Placeholder 4"/>
          <p:cNvSpPr>
            <a:spLocks noGrp="1"/>
          </p:cNvSpPr>
          <p:nvPr>
            <p:ph type="pic" sz="quarter" idx="36" hasCustomPrompt="1"/>
          </p:nvPr>
        </p:nvSpPr>
        <p:spPr>
          <a:xfrm>
            <a:off x="4303714" y="0"/>
            <a:ext cx="3499859" cy="4884738"/>
          </a:xfrm>
        </p:spPr>
        <p:txBody>
          <a:bodyPr/>
          <a:lstStyle>
            <a:lvl1pPr marL="0" marR="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sz="1600"/>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here to </a:t>
            </a:r>
            <a:br>
              <a:rPr lang="en-US" dirty="0"/>
            </a:br>
            <a:r>
              <a:rPr lang="en-US" dirty="0"/>
              <a:t>add Color Image</a:t>
            </a:r>
          </a:p>
        </p:txBody>
      </p:sp>
      <p:sp>
        <p:nvSpPr>
          <p:cNvPr id="25" name="Text Placeholder 5"/>
          <p:cNvSpPr>
            <a:spLocks noGrp="1"/>
          </p:cNvSpPr>
          <p:nvPr>
            <p:ph type="body" sz="quarter" idx="38"/>
          </p:nvPr>
        </p:nvSpPr>
        <p:spPr>
          <a:xfrm>
            <a:off x="6221676" y="0"/>
            <a:ext cx="2921000" cy="4894118"/>
          </a:xfrm>
          <a:solidFill>
            <a:schemeClr val="accent1"/>
          </a:solidFill>
        </p:spPr>
        <p:txBody>
          <a:bodyPr/>
          <a:lstStyle>
            <a:lvl1pPr marL="0" indent="0">
              <a:buNone/>
              <a:defRPr>
                <a:solidFill>
                  <a:schemeClr val="accent1"/>
                </a:solidFill>
              </a:defRPr>
            </a:lvl1pPr>
          </a:lstStyle>
          <a:p>
            <a:pPr lvl="0"/>
            <a:r>
              <a:rPr lang="en-US" smtClean="0"/>
              <a:t>Click to edit Master text styles</a:t>
            </a:r>
          </a:p>
        </p:txBody>
      </p:sp>
      <p:sp>
        <p:nvSpPr>
          <p:cNvPr id="47" name="Title 1"/>
          <p:cNvSpPr>
            <a:spLocks noGrp="1"/>
          </p:cNvSpPr>
          <p:nvPr userDrawn="1">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 Placeholder 2"/>
          <p:cNvSpPr>
            <a:spLocks noGrp="1"/>
          </p:cNvSpPr>
          <p:nvPr userDrawn="1">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Text Placeholder 38"/>
          <p:cNvSpPr>
            <a:spLocks noGrp="1"/>
          </p:cNvSpPr>
          <p:nvPr>
            <p:ph type="body" sz="quarter" idx="15" hasCustomPrompt="1"/>
          </p:nvPr>
        </p:nvSpPr>
        <p:spPr>
          <a:xfrm>
            <a:off x="203199" y="2231277"/>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27" name="Text Placeholder 2"/>
          <p:cNvSpPr>
            <a:spLocks noGrp="1"/>
          </p:cNvSpPr>
          <p:nvPr>
            <p:ph type="body" sz="quarter" idx="11" hasCustomPrompt="1"/>
          </p:nvPr>
        </p:nvSpPr>
        <p:spPr>
          <a:xfrm>
            <a:off x="579281" y="2496914"/>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48" name="Text Placeholder 2"/>
          <p:cNvSpPr>
            <a:spLocks noGrp="1"/>
          </p:cNvSpPr>
          <p:nvPr>
            <p:ph type="body" sz="quarter" idx="10" hasCustomPrompt="1"/>
          </p:nvPr>
        </p:nvSpPr>
        <p:spPr>
          <a:xfrm>
            <a:off x="203199" y="1295399"/>
            <a:ext cx="3686630"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9" name="Text Placeholder 2"/>
          <p:cNvSpPr>
            <a:spLocks noGrp="1"/>
          </p:cNvSpPr>
          <p:nvPr>
            <p:ph type="body" sz="quarter" idx="25" hasCustomPrompt="1"/>
          </p:nvPr>
        </p:nvSpPr>
        <p:spPr>
          <a:xfrm>
            <a:off x="579281" y="2281009"/>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26" name="Text Placeholder 38"/>
          <p:cNvSpPr>
            <a:spLocks noGrp="1"/>
          </p:cNvSpPr>
          <p:nvPr>
            <p:ph type="body" sz="quarter" idx="27" hasCustomPrompt="1"/>
          </p:nvPr>
        </p:nvSpPr>
        <p:spPr>
          <a:xfrm>
            <a:off x="203199" y="3155214"/>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33" name="Text Placeholder 2"/>
          <p:cNvSpPr>
            <a:spLocks noGrp="1"/>
          </p:cNvSpPr>
          <p:nvPr>
            <p:ph type="body" sz="quarter" idx="28" hasCustomPrompt="1"/>
          </p:nvPr>
        </p:nvSpPr>
        <p:spPr>
          <a:xfrm>
            <a:off x="579281" y="33711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4" name="Text Placeholder 2"/>
          <p:cNvSpPr>
            <a:spLocks noGrp="1"/>
          </p:cNvSpPr>
          <p:nvPr>
            <p:ph type="body" sz="quarter" idx="29" hasCustomPrompt="1"/>
          </p:nvPr>
        </p:nvSpPr>
        <p:spPr>
          <a:xfrm>
            <a:off x="579281" y="31552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Solution Approach</a:t>
            </a:r>
          </a:p>
        </p:txBody>
      </p:sp>
      <p:sp>
        <p:nvSpPr>
          <p:cNvPr id="35" name="Text Placeholder 38"/>
          <p:cNvSpPr>
            <a:spLocks noGrp="1"/>
          </p:cNvSpPr>
          <p:nvPr>
            <p:ph type="body" sz="quarter" idx="30" hasCustomPrompt="1"/>
          </p:nvPr>
        </p:nvSpPr>
        <p:spPr>
          <a:xfrm>
            <a:off x="203199" y="399480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mn-lt"/>
              </a:defRPr>
            </a:lvl1pPr>
            <a:lvl2pPr>
              <a:buNone/>
              <a:defRPr/>
            </a:lvl2pPr>
            <a:lvl3pPr>
              <a:buNone/>
              <a:defRPr/>
            </a:lvl3pPr>
            <a:lvl4pPr>
              <a:buNone/>
              <a:defRPr/>
            </a:lvl4pPr>
            <a:lvl5pPr>
              <a:buNone/>
              <a:defRPr/>
            </a:lvl5pPr>
          </a:lstStyle>
          <a:p>
            <a:pPr lvl="0"/>
            <a:r>
              <a:rPr lang="en-US" dirty="0"/>
              <a:t>  </a:t>
            </a:r>
          </a:p>
        </p:txBody>
      </p:sp>
      <p:sp>
        <p:nvSpPr>
          <p:cNvPr id="36" name="Text Placeholder 2"/>
          <p:cNvSpPr>
            <a:spLocks noGrp="1"/>
          </p:cNvSpPr>
          <p:nvPr>
            <p:ph type="body" sz="quarter" idx="31" hasCustomPrompt="1"/>
          </p:nvPr>
        </p:nvSpPr>
        <p:spPr>
          <a:xfrm>
            <a:off x="579281" y="42474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7" name="Text Placeholder 2"/>
          <p:cNvSpPr>
            <a:spLocks noGrp="1"/>
          </p:cNvSpPr>
          <p:nvPr>
            <p:ph type="body" sz="quarter" idx="32" hasCustomPrompt="1"/>
          </p:nvPr>
        </p:nvSpPr>
        <p:spPr>
          <a:xfrm>
            <a:off x="579281" y="40315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30"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8" name="Text Placeholder 2"/>
          <p:cNvSpPr>
            <a:spLocks noGrp="1"/>
          </p:cNvSpPr>
          <p:nvPr>
            <p:ph type="body" sz="quarter" idx="33" hasCustomPrompt="1"/>
          </p:nvPr>
        </p:nvSpPr>
        <p:spPr>
          <a:xfrm>
            <a:off x="6498663" y="931094"/>
            <a:ext cx="2400140" cy="3131640"/>
          </a:xfrm>
        </p:spPr>
        <p:txBody>
          <a:bodyPr tIns="0"/>
          <a:lstStyle>
            <a:lvl1pPr marL="171450" indent="-171450" algn="l" defTabSz="1828800" rtl="0" eaLnBrk="1" latinLnBrk="0" hangingPunct="1">
              <a:lnSpc>
                <a:spcPct val="100000"/>
              </a:lnSpc>
              <a:spcBef>
                <a:spcPts val="0"/>
              </a:spcBef>
              <a:spcAft>
                <a:spcPts val="800"/>
              </a:spcAft>
              <a:buFont typeface="Arial" panose="020B0604020202020204" pitchFamily="34" charset="0"/>
              <a:buChar char="•"/>
              <a:defRPr lang="en-US" sz="700" b="0"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p:txBody>
      </p:sp>
      <p:sp>
        <p:nvSpPr>
          <p:cNvPr id="39" name="Text Placeholder 2"/>
          <p:cNvSpPr>
            <a:spLocks noGrp="1"/>
          </p:cNvSpPr>
          <p:nvPr>
            <p:ph type="body" sz="quarter" idx="34" hasCustomPrompt="1"/>
          </p:nvPr>
        </p:nvSpPr>
        <p:spPr>
          <a:xfrm>
            <a:off x="6498663" y="664389"/>
            <a:ext cx="2400140"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bg1"/>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Value Wipro brings</a:t>
            </a:r>
          </a:p>
        </p:txBody>
      </p:sp>
      <p:sp>
        <p:nvSpPr>
          <p:cNvPr id="3" name="Media Placeholder 2"/>
          <p:cNvSpPr>
            <a:spLocks noGrp="1"/>
          </p:cNvSpPr>
          <p:nvPr>
            <p:ph type="media" sz="quarter" idx="35" hasCustomPrompt="1"/>
          </p:nvPr>
        </p:nvSpPr>
        <p:spPr>
          <a:xfrm>
            <a:off x="6498663" y="4128262"/>
            <a:ext cx="652955" cy="650994"/>
          </a:xfrm>
          <a:prstGeom prst="ellipse">
            <a:avLst/>
          </a:prstGeom>
          <a:noFill/>
        </p:spPr>
        <p:txBody>
          <a:bodyPr/>
          <a:lstStyle>
            <a:lvl1pPr marL="0" indent="0" algn="ctr">
              <a:buFontTx/>
              <a:buNone/>
              <a:defRPr sz="1000"/>
            </a:lvl1pPr>
          </a:lstStyle>
          <a:p>
            <a:r>
              <a:rPr lang="en-US" dirty="0"/>
              <a:t>View video</a:t>
            </a:r>
          </a:p>
        </p:txBody>
      </p:sp>
      <p:cxnSp>
        <p:nvCxnSpPr>
          <p:cNvPr id="29"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3017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Structur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5412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Team Structure</a:t>
            </a:r>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1" name="Picture Placeholder 9"/>
          <p:cNvSpPr>
            <a:spLocks noGrp="1"/>
          </p:cNvSpPr>
          <p:nvPr>
            <p:ph type="pic" sz="quarter" idx="13" hasCustomPrompt="1"/>
          </p:nvPr>
        </p:nvSpPr>
        <p:spPr>
          <a:xfrm>
            <a:off x="38232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0" name="Pladsholder til tekst 62"/>
          <p:cNvSpPr>
            <a:spLocks noGrp="1"/>
          </p:cNvSpPr>
          <p:nvPr>
            <p:ph type="body" sz="quarter" idx="30"/>
          </p:nvPr>
        </p:nvSpPr>
        <p:spPr>
          <a:xfrm>
            <a:off x="38232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31" name="Pladsholder til tekst 63"/>
          <p:cNvSpPr>
            <a:spLocks noGrp="1"/>
          </p:cNvSpPr>
          <p:nvPr>
            <p:ph type="body" sz="quarter" idx="31" hasCustomPrompt="1"/>
          </p:nvPr>
        </p:nvSpPr>
        <p:spPr>
          <a:xfrm>
            <a:off x="38232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33" name="Picture Placeholder 9"/>
          <p:cNvSpPr>
            <a:spLocks noGrp="1"/>
          </p:cNvSpPr>
          <p:nvPr>
            <p:ph type="pic" sz="quarter" idx="33" hasCustomPrompt="1"/>
          </p:nvPr>
        </p:nvSpPr>
        <p:spPr>
          <a:xfrm>
            <a:off x="260549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4" name="Pladsholder til tekst 62"/>
          <p:cNvSpPr>
            <a:spLocks noGrp="1"/>
          </p:cNvSpPr>
          <p:nvPr>
            <p:ph type="body" sz="quarter" idx="34"/>
          </p:nvPr>
        </p:nvSpPr>
        <p:spPr>
          <a:xfrm>
            <a:off x="260549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35" name="Pladsholder til tekst 63"/>
          <p:cNvSpPr>
            <a:spLocks noGrp="1"/>
          </p:cNvSpPr>
          <p:nvPr>
            <p:ph type="body" sz="quarter" idx="35" hasCustomPrompt="1"/>
          </p:nvPr>
        </p:nvSpPr>
        <p:spPr>
          <a:xfrm>
            <a:off x="260549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37" name="Picture Placeholder 9"/>
          <p:cNvSpPr>
            <a:spLocks noGrp="1"/>
          </p:cNvSpPr>
          <p:nvPr>
            <p:ph type="pic" sz="quarter" idx="37" hasCustomPrompt="1"/>
          </p:nvPr>
        </p:nvSpPr>
        <p:spPr>
          <a:xfrm>
            <a:off x="482866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38" name="Pladsholder til tekst 62"/>
          <p:cNvSpPr>
            <a:spLocks noGrp="1"/>
          </p:cNvSpPr>
          <p:nvPr>
            <p:ph type="body" sz="quarter" idx="38"/>
          </p:nvPr>
        </p:nvSpPr>
        <p:spPr>
          <a:xfrm>
            <a:off x="482866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39" name="Pladsholder til tekst 63"/>
          <p:cNvSpPr>
            <a:spLocks noGrp="1"/>
          </p:cNvSpPr>
          <p:nvPr>
            <p:ph type="body" sz="quarter" idx="39" hasCustomPrompt="1"/>
          </p:nvPr>
        </p:nvSpPr>
        <p:spPr>
          <a:xfrm>
            <a:off x="482866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41" name="Picture Placeholder 9"/>
          <p:cNvSpPr>
            <a:spLocks noGrp="1"/>
          </p:cNvSpPr>
          <p:nvPr>
            <p:ph type="pic" sz="quarter" idx="41" hasCustomPrompt="1"/>
          </p:nvPr>
        </p:nvSpPr>
        <p:spPr>
          <a:xfrm>
            <a:off x="7051832" y="1088221"/>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42" name="Pladsholder til tekst 62"/>
          <p:cNvSpPr>
            <a:spLocks noGrp="1"/>
          </p:cNvSpPr>
          <p:nvPr>
            <p:ph type="body" sz="quarter" idx="42"/>
          </p:nvPr>
        </p:nvSpPr>
        <p:spPr>
          <a:xfrm>
            <a:off x="7051832" y="1937202"/>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43" name="Pladsholder til tekst 63"/>
          <p:cNvSpPr>
            <a:spLocks noGrp="1"/>
          </p:cNvSpPr>
          <p:nvPr>
            <p:ph type="body" sz="quarter" idx="43" hasCustomPrompt="1"/>
          </p:nvPr>
        </p:nvSpPr>
        <p:spPr>
          <a:xfrm>
            <a:off x="7051832" y="2188787"/>
            <a:ext cx="1727200" cy="218100"/>
          </a:xfrm>
        </p:spPr>
        <p:txBody>
          <a:bodyPr/>
          <a:lstStyle>
            <a:lvl1pPr marL="0" indent="0" algn="l">
              <a:buNone/>
              <a:defRPr sz="900" b="1">
                <a:solidFill>
                  <a:schemeClr val="accent1"/>
                </a:solidFill>
              </a:defRPr>
            </a:lvl1pPr>
          </a:lstStyle>
          <a:p>
            <a:r>
              <a:rPr lang="en-GB" dirty="0"/>
              <a:t>Designation</a:t>
            </a:r>
          </a:p>
        </p:txBody>
      </p:sp>
      <p:sp>
        <p:nvSpPr>
          <p:cNvPr id="62" name="Picture Placeholder 9"/>
          <p:cNvSpPr>
            <a:spLocks noGrp="1"/>
          </p:cNvSpPr>
          <p:nvPr>
            <p:ph type="pic" sz="quarter" idx="45" hasCustomPrompt="1"/>
          </p:nvPr>
        </p:nvSpPr>
        <p:spPr>
          <a:xfrm>
            <a:off x="38232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63" name="Pladsholder til tekst 62"/>
          <p:cNvSpPr>
            <a:spLocks noGrp="1"/>
          </p:cNvSpPr>
          <p:nvPr>
            <p:ph type="body" sz="quarter" idx="46"/>
          </p:nvPr>
        </p:nvSpPr>
        <p:spPr>
          <a:xfrm>
            <a:off x="38232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64" name="Pladsholder til tekst 63"/>
          <p:cNvSpPr>
            <a:spLocks noGrp="1"/>
          </p:cNvSpPr>
          <p:nvPr>
            <p:ph type="body" sz="quarter" idx="47" hasCustomPrompt="1"/>
          </p:nvPr>
        </p:nvSpPr>
        <p:spPr>
          <a:xfrm>
            <a:off x="38232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66" name="Picture Placeholder 9"/>
          <p:cNvSpPr>
            <a:spLocks noGrp="1"/>
          </p:cNvSpPr>
          <p:nvPr>
            <p:ph type="pic" sz="quarter" idx="49" hasCustomPrompt="1"/>
          </p:nvPr>
        </p:nvSpPr>
        <p:spPr>
          <a:xfrm>
            <a:off x="260549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67" name="Pladsholder til tekst 62"/>
          <p:cNvSpPr>
            <a:spLocks noGrp="1"/>
          </p:cNvSpPr>
          <p:nvPr>
            <p:ph type="body" sz="quarter" idx="50"/>
          </p:nvPr>
        </p:nvSpPr>
        <p:spPr>
          <a:xfrm>
            <a:off x="260549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68" name="Pladsholder til tekst 63"/>
          <p:cNvSpPr>
            <a:spLocks noGrp="1"/>
          </p:cNvSpPr>
          <p:nvPr>
            <p:ph type="body" sz="quarter" idx="51" hasCustomPrompt="1"/>
          </p:nvPr>
        </p:nvSpPr>
        <p:spPr>
          <a:xfrm>
            <a:off x="260549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0" name="Picture Placeholder 9"/>
          <p:cNvSpPr>
            <a:spLocks noGrp="1"/>
          </p:cNvSpPr>
          <p:nvPr>
            <p:ph type="pic" sz="quarter" idx="53" hasCustomPrompt="1"/>
          </p:nvPr>
        </p:nvSpPr>
        <p:spPr>
          <a:xfrm>
            <a:off x="482866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71" name="Pladsholder til tekst 62"/>
          <p:cNvSpPr>
            <a:spLocks noGrp="1"/>
          </p:cNvSpPr>
          <p:nvPr>
            <p:ph type="body" sz="quarter" idx="54"/>
          </p:nvPr>
        </p:nvSpPr>
        <p:spPr>
          <a:xfrm>
            <a:off x="482866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72" name="Pladsholder til tekst 63"/>
          <p:cNvSpPr>
            <a:spLocks noGrp="1"/>
          </p:cNvSpPr>
          <p:nvPr>
            <p:ph type="body" sz="quarter" idx="55" hasCustomPrompt="1"/>
          </p:nvPr>
        </p:nvSpPr>
        <p:spPr>
          <a:xfrm>
            <a:off x="482866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4" name="Picture Placeholder 9"/>
          <p:cNvSpPr>
            <a:spLocks noGrp="1"/>
          </p:cNvSpPr>
          <p:nvPr>
            <p:ph type="pic" sz="quarter" idx="57" hasCustomPrompt="1"/>
          </p:nvPr>
        </p:nvSpPr>
        <p:spPr>
          <a:xfrm>
            <a:off x="7051832" y="3033135"/>
            <a:ext cx="838200" cy="838200"/>
          </a:xfrm>
          <a:prstGeom prst="ellipse">
            <a:avLst/>
          </a:prstGeom>
          <a:noFill/>
        </p:spPr>
        <p:txBody>
          <a:bodyPr anchor="ctr">
            <a:noAutofit/>
          </a:bodyPr>
          <a:lstStyle>
            <a:lvl1pPr marL="0" indent="0" algn="ctr">
              <a:buNone/>
              <a:defRPr sz="800" baseline="0">
                <a:solidFill>
                  <a:schemeClr val="accent2"/>
                </a:solidFill>
                <a:latin typeface="+mj-lt"/>
              </a:defRPr>
            </a:lvl1pPr>
          </a:lstStyle>
          <a:p>
            <a:r>
              <a:rPr lang="en-US" dirty="0"/>
              <a:t>Click here to add Color Image</a:t>
            </a:r>
            <a:endParaRPr lang="en-IN" dirty="0"/>
          </a:p>
        </p:txBody>
      </p:sp>
      <p:sp>
        <p:nvSpPr>
          <p:cNvPr id="75" name="Pladsholder til tekst 62"/>
          <p:cNvSpPr>
            <a:spLocks noGrp="1"/>
          </p:cNvSpPr>
          <p:nvPr>
            <p:ph type="body" sz="quarter" idx="58"/>
          </p:nvPr>
        </p:nvSpPr>
        <p:spPr>
          <a:xfrm>
            <a:off x="7051832" y="3882116"/>
            <a:ext cx="1727200" cy="230657"/>
          </a:xfrm>
        </p:spPr>
        <p:txBody>
          <a:bodyPr/>
          <a:lstStyle>
            <a:lvl1pPr marL="0" indent="0" algn="l">
              <a:buNone/>
              <a:defRPr sz="1050" b="1">
                <a:solidFill>
                  <a:schemeClr val="accent1"/>
                </a:solidFill>
              </a:defRPr>
            </a:lvl1pPr>
          </a:lstStyle>
          <a:p>
            <a:pPr lvl="0"/>
            <a:r>
              <a:rPr lang="en-US" smtClean="0"/>
              <a:t>Click to edit Master text styles</a:t>
            </a:r>
          </a:p>
          <a:p>
            <a:pPr lvl="1"/>
            <a:r>
              <a:rPr lang="en-US" smtClean="0"/>
              <a:t>Second level</a:t>
            </a:r>
          </a:p>
        </p:txBody>
      </p:sp>
      <p:sp>
        <p:nvSpPr>
          <p:cNvPr id="76" name="Pladsholder til tekst 63"/>
          <p:cNvSpPr>
            <a:spLocks noGrp="1"/>
          </p:cNvSpPr>
          <p:nvPr>
            <p:ph type="body" sz="quarter" idx="59" hasCustomPrompt="1"/>
          </p:nvPr>
        </p:nvSpPr>
        <p:spPr>
          <a:xfrm>
            <a:off x="7051832" y="4133701"/>
            <a:ext cx="1727200" cy="218100"/>
          </a:xfrm>
        </p:spPr>
        <p:txBody>
          <a:bodyPr/>
          <a:lstStyle>
            <a:lvl1pPr marL="0" indent="0" algn="l">
              <a:buNone/>
              <a:defRPr sz="900" b="1">
                <a:solidFill>
                  <a:schemeClr val="accent1"/>
                </a:solidFill>
              </a:defRPr>
            </a:lvl1pPr>
          </a:lstStyle>
          <a:p>
            <a:r>
              <a:rPr lang="en-GB" dirty="0"/>
              <a:t>Designation</a:t>
            </a:r>
          </a:p>
        </p:txBody>
      </p:sp>
      <p:sp>
        <p:nvSpPr>
          <p:cNvPr id="7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7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8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cxnSp>
        <p:nvCxnSpPr>
          <p:cNvPr id="36"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1069056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7"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Thank You </a:t>
            </a:r>
            <a:br>
              <a:rPr lang="en-US" dirty="0"/>
            </a:br>
            <a:r>
              <a:rPr lang="en-US" dirty="0"/>
              <a:t>for your time</a:t>
            </a:r>
          </a:p>
        </p:txBody>
      </p:sp>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30"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mn-lt"/>
              </a:defRPr>
            </a:lvl1pPr>
          </a:lstStyle>
          <a:p>
            <a:r>
              <a:rPr lang="en-GB" dirty="0" err="1"/>
              <a:t>Li</a:t>
            </a:r>
            <a:r>
              <a:rPr lang="en-GB" spc="11" dirty="0" err="1"/>
              <a:t>nked</a:t>
            </a:r>
            <a:r>
              <a:rPr lang="en-GB" dirty="0" err="1"/>
              <a:t>i</a:t>
            </a:r>
            <a:r>
              <a:rPr lang="en-GB" spc="11" dirty="0" err="1"/>
              <a:t>n</a:t>
            </a:r>
            <a:r>
              <a:rPr lang="en-GB" spc="11" dirty="0"/>
              <a:t> ID</a:t>
            </a:r>
            <a:endParaRPr lang="en-GB" dirty="0"/>
          </a:p>
        </p:txBody>
      </p:sp>
      <p:sp>
        <p:nvSpPr>
          <p:cNvPr id="31"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mn-lt"/>
              </a:defRPr>
            </a:lvl1pPr>
          </a:lstStyle>
          <a:p>
            <a:r>
              <a:rPr lang="en-GB" dirty="0"/>
              <a:t>Twitter ID</a:t>
            </a:r>
          </a:p>
        </p:txBody>
      </p:sp>
      <p:pic>
        <p:nvPicPr>
          <p:cNvPr id="32"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18"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19"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6403" y="1440180"/>
            <a:ext cx="2732400" cy="2294479"/>
          </a:xfrm>
          <a:prstGeom prst="rect">
            <a:avLst/>
          </a:prstGeom>
        </p:spPr>
      </p:pic>
    </p:spTree>
    <p:extLst>
      <p:ext uri="{BB962C8B-B14F-4D97-AF65-F5344CB8AC3E}">
        <p14:creationId xmlns:p14="http://schemas.microsoft.com/office/powerpoint/2010/main" val="151437274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with Client/Partner logo">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1" name="Picture Placeholder 9"/>
          <p:cNvSpPr>
            <a:spLocks noGrp="1"/>
          </p:cNvSpPr>
          <p:nvPr>
            <p:ph type="pic" sz="quarter" idx="12" hasCustomPrompt="1"/>
          </p:nvPr>
        </p:nvSpPr>
        <p:spPr>
          <a:xfrm>
            <a:off x="2342673" y="1953704"/>
            <a:ext cx="1181854" cy="1231492"/>
          </a:xfrm>
          <a:prstGeom prst="rect">
            <a:avLst/>
          </a:prstGeom>
        </p:spPr>
        <p:txBody>
          <a:bodyPr>
            <a:noAutofit/>
          </a:bodyPr>
          <a:lstStyle>
            <a:lvl1pPr marL="0" indent="0" algn="ctr">
              <a:buNone/>
              <a:defRPr sz="1100" baseline="0">
                <a:solidFill>
                  <a:schemeClr val="accent2"/>
                </a:solidFill>
                <a:latin typeface="+mj-lt"/>
              </a:defRPr>
            </a:lvl1pPr>
          </a:lstStyle>
          <a:p>
            <a:r>
              <a:rPr lang="en-US" dirty="0"/>
              <a:t>Click here to add Client / Partner Logo</a:t>
            </a:r>
            <a:endParaRPr lang="en-IN" dirty="0"/>
          </a:p>
        </p:txBody>
      </p:sp>
      <p:sp>
        <p:nvSpPr>
          <p:cNvPr id="16"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Thank You </a:t>
            </a:r>
            <a:br>
              <a:rPr lang="en-US" dirty="0"/>
            </a:br>
            <a:r>
              <a:rPr lang="en-US" dirty="0"/>
              <a:t>for your time</a:t>
            </a:r>
          </a:p>
        </p:txBody>
      </p:sp>
      <p:sp>
        <p:nvSpPr>
          <p:cNvPr id="27"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29"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mn-lt"/>
              </a:defRPr>
            </a:lvl1pPr>
          </a:lstStyle>
          <a:p>
            <a:r>
              <a:rPr lang="en-GB" dirty="0" err="1"/>
              <a:t>Li</a:t>
            </a:r>
            <a:r>
              <a:rPr lang="en-GB" spc="11" dirty="0" err="1"/>
              <a:t>nked</a:t>
            </a:r>
            <a:r>
              <a:rPr lang="en-GB" dirty="0" err="1"/>
              <a:t>i</a:t>
            </a:r>
            <a:r>
              <a:rPr lang="en-GB" spc="11" dirty="0" err="1"/>
              <a:t>n</a:t>
            </a:r>
            <a:r>
              <a:rPr lang="en-GB" spc="11" dirty="0"/>
              <a:t> ID</a:t>
            </a:r>
            <a:endParaRPr lang="en-GB" dirty="0"/>
          </a:p>
        </p:txBody>
      </p:sp>
      <p:sp>
        <p:nvSpPr>
          <p:cNvPr id="30"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mn-lt"/>
              </a:defRPr>
            </a:lvl1pPr>
          </a:lstStyle>
          <a:p>
            <a:r>
              <a:rPr lang="en-GB" dirty="0"/>
              <a:t>Twitter ID</a:t>
            </a:r>
          </a:p>
        </p:txBody>
      </p:sp>
      <p:pic>
        <p:nvPicPr>
          <p:cNvPr id="31"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a:solidFill>
                  <a:srgbClr val="FFFFFF"/>
                </a:solidFill>
              </a14:hiddenFill>
            </a:ext>
          </a:extLst>
        </p:spPr>
      </p:pic>
      <p:sp>
        <p:nvSpPr>
          <p:cNvPr id="33"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4"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8692" y="1701810"/>
            <a:ext cx="2123981" cy="1783571"/>
          </a:xfrm>
          <a:prstGeom prst="rect">
            <a:avLst/>
          </a:prstGeom>
        </p:spPr>
      </p:pic>
    </p:spTree>
    <p:extLst>
      <p:ext uri="{BB962C8B-B14F-4D97-AF65-F5344CB8AC3E}">
        <p14:creationId xmlns:p14="http://schemas.microsoft.com/office/powerpoint/2010/main" val="29146891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5881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3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0383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4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330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lient/Partner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4635500" cy="1165860"/>
          </a:xfrm>
          <a:prstGeom prst="rect">
            <a:avLst/>
          </a:prstGeom>
          <a:noFill/>
        </p:spPr>
        <p:txBody>
          <a:bodyPr wrap="square" rtlCol="0" anchor="ctr">
            <a:noAutofit/>
          </a:bodyPr>
          <a:lstStyle>
            <a:lvl1pPr marL="0" algn="l">
              <a:defRPr lang="en-US" sz="3800" u="sng" dirty="0">
                <a:solidFill>
                  <a:schemeClr val="accent1"/>
                </a:solidFill>
                <a:latin typeface="+mj-lt"/>
                <a:ea typeface="+mn-ea"/>
                <a:cs typeface="Arial"/>
              </a:defRPr>
            </a:lvl1pPr>
          </a:lstStyle>
          <a:p>
            <a:pPr marL="0" lvl="0" algn="l"/>
            <a:r>
              <a:rPr lang="en-US" dirty="0"/>
              <a:t>Insert Title Here </a:t>
            </a:r>
            <a:br>
              <a:rPr lang="en-US" dirty="0"/>
            </a:br>
            <a:r>
              <a:rPr lang="en-US" dirty="0"/>
              <a:t>in two lines</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2"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
        <p:nvSpPr>
          <p:cNvPr id="21" name="Picture Placeholder 9"/>
          <p:cNvSpPr>
            <a:spLocks noGrp="1"/>
          </p:cNvSpPr>
          <p:nvPr>
            <p:ph type="pic" sz="quarter" idx="12" hasCustomPrompt="1"/>
          </p:nvPr>
        </p:nvSpPr>
        <p:spPr>
          <a:xfrm>
            <a:off x="2342673" y="1953704"/>
            <a:ext cx="1181854" cy="1231492"/>
          </a:xfrm>
          <a:prstGeom prst="rect">
            <a:avLst/>
          </a:prstGeom>
        </p:spPr>
        <p:txBody>
          <a:bodyPr>
            <a:noAutofit/>
          </a:bodyPr>
          <a:lstStyle>
            <a:lvl1pPr marL="0" indent="0" algn="ctr">
              <a:buNone/>
              <a:defRPr sz="1100" baseline="0">
                <a:solidFill>
                  <a:schemeClr val="accent2"/>
                </a:solidFill>
                <a:latin typeface="+mj-lt"/>
              </a:defRPr>
            </a:lvl1pPr>
          </a:lstStyle>
          <a:p>
            <a:r>
              <a:rPr lang="en-US" dirty="0"/>
              <a:t>Click here to add Client / Partner Logo</a:t>
            </a:r>
            <a:endParaRPr lang="en-IN" dirty="0"/>
          </a:p>
        </p:txBody>
      </p:sp>
      <p:sp>
        <p:nvSpPr>
          <p:cNvPr id="16"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2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273" y="1721308"/>
            <a:ext cx="2066400" cy="1735219"/>
          </a:xfrm>
          <a:prstGeom prst="rect">
            <a:avLst/>
          </a:prstGeom>
        </p:spPr>
      </p:pic>
    </p:spTree>
    <p:extLst>
      <p:ext uri="{BB962C8B-B14F-4D97-AF65-F5344CB8AC3E}">
        <p14:creationId xmlns:p14="http://schemas.microsoft.com/office/powerpoint/2010/main" val="1862956399"/>
      </p:ext>
    </p:extLst>
  </p:cSld>
  <p:clrMapOvr>
    <a:masterClrMapping/>
  </p:clrMapOvr>
  <p:extLst mod="1">
    <p:ext uri="{DCECCB84-F9BA-43D5-87BE-67443E8EF086}">
      <p15:sldGuideLst xmlns:p15="http://schemas.microsoft.com/office/powerpoint/2012/main">
        <p15:guide id="1" pos="451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5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21674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6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5767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67496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8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7628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9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56607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0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6510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51711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2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80268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3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43024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4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378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ext Placeholder 38"/>
          <p:cNvSpPr>
            <a:spLocks noGrp="1"/>
          </p:cNvSpPr>
          <p:nvPr>
            <p:ph type="body" sz="quarter" idx="10" hasCustomPrompt="1"/>
          </p:nvPr>
        </p:nvSpPr>
        <p:spPr>
          <a:xfrm>
            <a:off x="779308" y="1470758"/>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28" name="Text Placeholder 38"/>
          <p:cNvSpPr>
            <a:spLocks noGrp="1"/>
          </p:cNvSpPr>
          <p:nvPr>
            <p:ph type="body" sz="quarter" idx="15" hasCustomPrompt="1"/>
          </p:nvPr>
        </p:nvSpPr>
        <p:spPr>
          <a:xfrm>
            <a:off x="230668"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1</a:t>
            </a:r>
          </a:p>
        </p:txBody>
      </p:sp>
      <p:sp>
        <p:nvSpPr>
          <p:cNvPr id="47" name="Title 1"/>
          <p:cNvSpPr>
            <a:spLocks noGrp="1"/>
          </p:cNvSpPr>
          <p:nvPr>
            <p:ph type="ctrTitle" hasCustomPrompt="1"/>
          </p:nvPr>
        </p:nvSpPr>
        <p:spPr>
          <a:xfrm>
            <a:off x="0" y="258807"/>
            <a:ext cx="2191657" cy="519669"/>
          </a:xfrm>
          <a:prstGeom prst="rect">
            <a:avLst/>
          </a:prstGeom>
          <a:noFill/>
        </p:spPr>
        <p:txBody>
          <a:bodyPr wrap="square" lIns="0" rtlCol="0" anchor="t" anchorCtr="0">
            <a:noAutofit/>
          </a:bodyPr>
          <a:lstStyle>
            <a:lvl1pPr marL="0" algn="l">
              <a:lnSpc>
                <a:spcPct val="98000"/>
              </a:lnSpc>
              <a:tabLst/>
              <a:defRPr lang="en-US" sz="2600" u="sng" dirty="0">
                <a:solidFill>
                  <a:schemeClr val="tx2"/>
                </a:solidFill>
                <a:latin typeface="+mj-lt"/>
                <a:ea typeface="+mn-ea"/>
                <a:cs typeface="Arial"/>
              </a:defRPr>
            </a:lvl1pPr>
          </a:lstStyle>
          <a:p>
            <a:pPr marL="0" lvl="0" algn="l"/>
            <a:r>
              <a:rPr lang="en-US" dirty="0"/>
              <a:t>Agenda</a:t>
            </a:r>
          </a:p>
        </p:txBody>
      </p:sp>
      <p:sp>
        <p:nvSpPr>
          <p:cNvPr id="48" name="Text Placeholder 38"/>
          <p:cNvSpPr>
            <a:spLocks noGrp="1"/>
          </p:cNvSpPr>
          <p:nvPr>
            <p:ph type="body" sz="quarter" idx="16" hasCustomPrompt="1"/>
          </p:nvPr>
        </p:nvSpPr>
        <p:spPr>
          <a:xfrm>
            <a:off x="779308" y="1656945"/>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49" name="Text Placeholder 38"/>
          <p:cNvSpPr>
            <a:spLocks noGrp="1"/>
          </p:cNvSpPr>
          <p:nvPr>
            <p:ph type="body" sz="quarter" idx="17" hasCustomPrompt="1"/>
          </p:nvPr>
        </p:nvSpPr>
        <p:spPr>
          <a:xfrm>
            <a:off x="779308" y="2347470"/>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0" name="Text Placeholder 38"/>
          <p:cNvSpPr>
            <a:spLocks noGrp="1"/>
          </p:cNvSpPr>
          <p:nvPr>
            <p:ph type="body" sz="quarter" idx="18" hasCustomPrompt="1"/>
          </p:nvPr>
        </p:nvSpPr>
        <p:spPr>
          <a:xfrm>
            <a:off x="230668"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2</a:t>
            </a:r>
          </a:p>
        </p:txBody>
      </p:sp>
      <p:sp>
        <p:nvSpPr>
          <p:cNvPr id="51" name="Text Placeholder 38"/>
          <p:cNvSpPr>
            <a:spLocks noGrp="1"/>
          </p:cNvSpPr>
          <p:nvPr>
            <p:ph type="body" sz="quarter" idx="19" hasCustomPrompt="1"/>
          </p:nvPr>
        </p:nvSpPr>
        <p:spPr>
          <a:xfrm>
            <a:off x="779308" y="2533657"/>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2" name="Text Placeholder 38"/>
          <p:cNvSpPr>
            <a:spLocks noGrp="1"/>
          </p:cNvSpPr>
          <p:nvPr>
            <p:ph type="body" sz="quarter" idx="20" hasCustomPrompt="1"/>
          </p:nvPr>
        </p:nvSpPr>
        <p:spPr>
          <a:xfrm>
            <a:off x="779308" y="3222736"/>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3" name="Text Placeholder 38"/>
          <p:cNvSpPr>
            <a:spLocks noGrp="1"/>
          </p:cNvSpPr>
          <p:nvPr>
            <p:ph type="body" sz="quarter" idx="21" hasCustomPrompt="1"/>
          </p:nvPr>
        </p:nvSpPr>
        <p:spPr>
          <a:xfrm>
            <a:off x="230668"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3</a:t>
            </a:r>
          </a:p>
        </p:txBody>
      </p:sp>
      <p:sp>
        <p:nvSpPr>
          <p:cNvPr id="54" name="Text Placeholder 38"/>
          <p:cNvSpPr>
            <a:spLocks noGrp="1"/>
          </p:cNvSpPr>
          <p:nvPr>
            <p:ph type="body" sz="quarter" idx="22" hasCustomPrompt="1"/>
          </p:nvPr>
        </p:nvSpPr>
        <p:spPr>
          <a:xfrm>
            <a:off x="779308" y="3408923"/>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5" name="Text Placeholder 38"/>
          <p:cNvSpPr>
            <a:spLocks noGrp="1"/>
          </p:cNvSpPr>
          <p:nvPr>
            <p:ph type="body" sz="quarter" idx="23" hasCustomPrompt="1"/>
          </p:nvPr>
        </p:nvSpPr>
        <p:spPr>
          <a:xfrm>
            <a:off x="779308" y="4057114"/>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6" name="Text Placeholder 38"/>
          <p:cNvSpPr>
            <a:spLocks noGrp="1"/>
          </p:cNvSpPr>
          <p:nvPr>
            <p:ph type="body" sz="quarter" idx="24" hasCustomPrompt="1"/>
          </p:nvPr>
        </p:nvSpPr>
        <p:spPr>
          <a:xfrm>
            <a:off x="230668" y="3959450"/>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4</a:t>
            </a:r>
          </a:p>
        </p:txBody>
      </p:sp>
      <p:sp>
        <p:nvSpPr>
          <p:cNvPr id="57" name="Text Placeholder 38"/>
          <p:cNvSpPr>
            <a:spLocks noGrp="1"/>
          </p:cNvSpPr>
          <p:nvPr>
            <p:ph type="body" sz="quarter" idx="25" hasCustomPrompt="1"/>
          </p:nvPr>
        </p:nvSpPr>
        <p:spPr>
          <a:xfrm>
            <a:off x="779308" y="4243301"/>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58" name="Text Placeholder 38"/>
          <p:cNvSpPr>
            <a:spLocks noGrp="1"/>
          </p:cNvSpPr>
          <p:nvPr>
            <p:ph type="body" sz="quarter" idx="26" hasCustomPrompt="1"/>
          </p:nvPr>
        </p:nvSpPr>
        <p:spPr>
          <a:xfrm>
            <a:off x="5164271" y="1470758"/>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59" name="Text Placeholder 38"/>
          <p:cNvSpPr>
            <a:spLocks noGrp="1"/>
          </p:cNvSpPr>
          <p:nvPr>
            <p:ph type="body" sz="quarter" idx="27" hasCustomPrompt="1"/>
          </p:nvPr>
        </p:nvSpPr>
        <p:spPr>
          <a:xfrm>
            <a:off x="4615631"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5</a:t>
            </a:r>
          </a:p>
        </p:txBody>
      </p:sp>
      <p:sp>
        <p:nvSpPr>
          <p:cNvPr id="60" name="Text Placeholder 38"/>
          <p:cNvSpPr>
            <a:spLocks noGrp="1"/>
          </p:cNvSpPr>
          <p:nvPr>
            <p:ph type="body" sz="quarter" idx="28" hasCustomPrompt="1"/>
          </p:nvPr>
        </p:nvSpPr>
        <p:spPr>
          <a:xfrm>
            <a:off x="5164271" y="1656945"/>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61" name="Text Placeholder 38"/>
          <p:cNvSpPr>
            <a:spLocks noGrp="1"/>
          </p:cNvSpPr>
          <p:nvPr>
            <p:ph type="body" sz="quarter" idx="29" hasCustomPrompt="1"/>
          </p:nvPr>
        </p:nvSpPr>
        <p:spPr>
          <a:xfrm>
            <a:off x="5164271" y="2347470"/>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62" name="Text Placeholder 38"/>
          <p:cNvSpPr>
            <a:spLocks noGrp="1"/>
          </p:cNvSpPr>
          <p:nvPr>
            <p:ph type="body" sz="quarter" idx="30" hasCustomPrompt="1"/>
          </p:nvPr>
        </p:nvSpPr>
        <p:spPr>
          <a:xfrm>
            <a:off x="4615631"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6</a:t>
            </a:r>
          </a:p>
        </p:txBody>
      </p:sp>
      <p:sp>
        <p:nvSpPr>
          <p:cNvPr id="63" name="Text Placeholder 38"/>
          <p:cNvSpPr>
            <a:spLocks noGrp="1"/>
          </p:cNvSpPr>
          <p:nvPr>
            <p:ph type="body" sz="quarter" idx="31" hasCustomPrompt="1"/>
          </p:nvPr>
        </p:nvSpPr>
        <p:spPr>
          <a:xfrm>
            <a:off x="5164271" y="2533657"/>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64" name="Text Placeholder 38"/>
          <p:cNvSpPr>
            <a:spLocks noGrp="1"/>
          </p:cNvSpPr>
          <p:nvPr>
            <p:ph type="body" sz="quarter" idx="32" hasCustomPrompt="1"/>
          </p:nvPr>
        </p:nvSpPr>
        <p:spPr>
          <a:xfrm>
            <a:off x="5164271" y="3222736"/>
            <a:ext cx="3640292" cy="150646"/>
          </a:xfrm>
          <a:prstGeom prst="rect">
            <a:avLst/>
          </a:prstGeom>
        </p:spPr>
        <p:txBody>
          <a:bodyPr tIns="0" bIns="0" anchor="ctr" anchorCtr="0">
            <a:noAutofit/>
          </a:bodyPr>
          <a:lstStyle>
            <a:lvl1pPr marL="0" indent="0">
              <a:buNone/>
              <a:defRPr sz="1300" b="1">
                <a:solidFill>
                  <a:schemeClr val="tx2"/>
                </a:solidFill>
                <a:latin typeface="+mn-lt"/>
              </a:defRPr>
            </a:lvl1pPr>
            <a:lvl2pPr>
              <a:buNone/>
              <a:defRPr/>
            </a:lvl2pPr>
            <a:lvl3pPr>
              <a:buNone/>
              <a:defRPr/>
            </a:lvl3pPr>
            <a:lvl4pPr>
              <a:buNone/>
              <a:defRPr/>
            </a:lvl4pPr>
            <a:lvl5pPr>
              <a:buNone/>
              <a:defRPr/>
            </a:lvl5pPr>
          </a:lstStyle>
          <a:p>
            <a:pPr lvl="0"/>
            <a:r>
              <a:rPr lang="en-US" dirty="0"/>
              <a:t>Headline</a:t>
            </a:r>
          </a:p>
        </p:txBody>
      </p:sp>
      <p:sp>
        <p:nvSpPr>
          <p:cNvPr id="65" name="Text Placeholder 38"/>
          <p:cNvSpPr>
            <a:spLocks noGrp="1"/>
          </p:cNvSpPr>
          <p:nvPr>
            <p:ph type="body" sz="quarter" idx="33" hasCustomPrompt="1"/>
          </p:nvPr>
        </p:nvSpPr>
        <p:spPr>
          <a:xfrm>
            <a:off x="4615631"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mn-lt"/>
              </a:defRPr>
            </a:lvl1pPr>
            <a:lvl2pPr>
              <a:buNone/>
              <a:defRPr/>
            </a:lvl2pPr>
            <a:lvl3pPr>
              <a:buNone/>
              <a:defRPr/>
            </a:lvl3pPr>
            <a:lvl4pPr>
              <a:buNone/>
              <a:defRPr/>
            </a:lvl4pPr>
            <a:lvl5pPr>
              <a:buNone/>
              <a:defRPr/>
            </a:lvl5pPr>
          </a:lstStyle>
          <a:p>
            <a:pPr lvl="0"/>
            <a:r>
              <a:rPr lang="en-US" dirty="0"/>
              <a:t>7</a:t>
            </a:r>
          </a:p>
        </p:txBody>
      </p:sp>
      <p:sp>
        <p:nvSpPr>
          <p:cNvPr id="66" name="Text Placeholder 38"/>
          <p:cNvSpPr>
            <a:spLocks noGrp="1"/>
          </p:cNvSpPr>
          <p:nvPr>
            <p:ph type="body" sz="quarter" idx="34" hasCustomPrompt="1"/>
          </p:nvPr>
        </p:nvSpPr>
        <p:spPr>
          <a:xfrm>
            <a:off x="5164271" y="3408923"/>
            <a:ext cx="3640292" cy="149245"/>
          </a:xfrm>
          <a:prstGeom prst="rect">
            <a:avLst/>
          </a:prstGeom>
        </p:spPr>
        <p:txBody>
          <a:bodyPr tIns="0" bIns="0" anchor="t" anchorCtr="0">
            <a:noAutofit/>
          </a:bodyPr>
          <a:lstStyle>
            <a:lvl1pPr marL="0" indent="0">
              <a:buNone/>
              <a:defRPr sz="900" b="1">
                <a:solidFill>
                  <a:schemeClr val="tx2"/>
                </a:solidFill>
                <a:latin typeface="+mn-lt"/>
              </a:defRPr>
            </a:lvl1pPr>
            <a:lvl2pPr>
              <a:buNone/>
              <a:defRPr/>
            </a:lvl2pPr>
            <a:lvl3pPr>
              <a:buNone/>
              <a:defRPr/>
            </a:lvl3pPr>
            <a:lvl4pPr>
              <a:buNone/>
              <a:defRPr/>
            </a:lvl4pPr>
            <a:lvl5pPr>
              <a:buNone/>
              <a:defRPr/>
            </a:lvl5pPr>
          </a:lstStyle>
          <a:p>
            <a:pPr lvl="0"/>
            <a:r>
              <a:rPr lang="en-US" dirty="0"/>
              <a:t>Duis </a:t>
            </a:r>
            <a:r>
              <a:rPr lang="en-US" dirty="0" err="1"/>
              <a:t>rutrum</a:t>
            </a:r>
            <a:r>
              <a:rPr lang="en-US" dirty="0"/>
              <a:t> </a:t>
            </a:r>
            <a:r>
              <a:rPr lang="en-US" dirty="0" err="1"/>
              <a:t>vestibulum</a:t>
            </a:r>
            <a:r>
              <a:rPr lang="en-US" dirty="0"/>
              <a:t> </a:t>
            </a:r>
            <a:r>
              <a:rPr lang="en-US" dirty="0" err="1"/>
              <a:t>ornare</a:t>
            </a:r>
            <a:r>
              <a:rPr lang="en-US" dirty="0"/>
              <a:t>. Integer cursus </a:t>
            </a:r>
            <a:r>
              <a:rPr lang="en-US" dirty="0" err="1"/>
              <a:t>eu</a:t>
            </a:r>
            <a:r>
              <a:rPr lang="en-US" dirty="0"/>
              <a:t> </a:t>
            </a:r>
            <a:r>
              <a:rPr lang="en-US" dirty="0" err="1"/>
              <a:t>elit</a:t>
            </a:r>
            <a:r>
              <a:rPr lang="en-US" dirty="0"/>
              <a:t> </a:t>
            </a:r>
            <a:r>
              <a:rPr lang="en-US" dirty="0" err="1"/>
              <a:t>mollis</a:t>
            </a:r>
            <a:r>
              <a:rPr lang="en-US" dirty="0"/>
              <a:t> </a:t>
            </a:r>
            <a:r>
              <a:rPr lang="en-US" dirty="0" err="1"/>
              <a:t>suscipit</a:t>
            </a:r>
            <a:r>
              <a:rPr lang="en-US" dirty="0"/>
              <a:t>.</a:t>
            </a:r>
          </a:p>
        </p:txBody>
      </p:sp>
      <p:sp>
        <p:nvSpPr>
          <p:cNvPr id="2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3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31"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32" name="Footer Placeholder 4"/>
          <p:cNvSpPr txBox="1">
            <a:spLocks/>
          </p:cNvSpPr>
          <p:nvPr userDrawn="1"/>
        </p:nvSpPr>
        <p:spPr>
          <a:xfrm>
            <a:off x="8924925" y="4979488"/>
            <a:ext cx="219075" cy="111722"/>
          </a:xfrm>
          <a:prstGeom prst="rect">
            <a:avLst/>
          </a:prstGeom>
          <a:noFill/>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fld id="{5D61087F-CA7B-4F6C-AD54-FCE24029CF22}" type="slidenum">
              <a:rPr lang="en-US" smtClean="0"/>
              <a:pPr lvl="0"/>
              <a:t>‹#›</a:t>
            </a:fld>
            <a:endParaRPr lang="en-US" dirty="0"/>
          </a:p>
        </p:txBody>
      </p:sp>
      <p:sp>
        <p:nvSpPr>
          <p:cNvPr id="33" name="Rectangle 32"/>
          <p:cNvSpPr/>
          <p:nvPr userDrawn="1"/>
        </p:nvSpPr>
        <p:spPr>
          <a:xfrm>
            <a:off x="8903495" y="4963911"/>
            <a:ext cx="228600" cy="1428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3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5382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5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6497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6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6007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7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89012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8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82827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9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6444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0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14968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2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8056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22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41726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23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3516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24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4321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 name="Title 1"/>
          <p:cNvSpPr>
            <a:spLocks noGrp="1"/>
          </p:cNvSpPr>
          <p:nvPr>
            <p:ph type="ctrTitle" hasCustomPrompt="1"/>
          </p:nvPr>
        </p:nvSpPr>
        <p:spPr>
          <a:xfrm>
            <a:off x="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6000" u="sng" dirty="0">
                <a:solidFill>
                  <a:schemeClr val="tx2"/>
                </a:solidFill>
                <a:latin typeface="+mj-lt"/>
                <a:ea typeface="+mn-ea"/>
                <a:cs typeface="Arial"/>
              </a:defRPr>
            </a:lvl1pPr>
          </a:lstStyle>
          <a:p>
            <a:pPr marL="0" lvl="0" algn="l"/>
            <a:r>
              <a:rPr lang="en-US" dirty="0"/>
              <a:t>Section name here in three lines</a:t>
            </a:r>
          </a:p>
        </p:txBody>
      </p:sp>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p>
        </p:txBody>
      </p:sp>
      <p:sp>
        <p:nvSpPr>
          <p:cNvPr id="24"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31"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33"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34"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5"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object 2"/>
          <p:cNvSpPr/>
          <p:nvPr userDrawn="1"/>
        </p:nvSpPr>
        <p:spPr>
          <a:xfrm>
            <a:off x="92869" y="300038"/>
            <a:ext cx="1310850" cy="1098529"/>
          </a:xfrm>
          <a:prstGeom prst="rect">
            <a:avLst/>
          </a:prstGeom>
          <a:blipFill>
            <a:blip r:embed="rId3"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23091448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25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422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26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66485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27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05510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28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52926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29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54690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a:t>Two Columns</a:t>
            </a:r>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a:t>Column content slide – This is a slide with 2 columns and you can have text in bullet points under each column. You can have separate header for each of the columns in the blue box provided on top of each of the columns.</a:t>
            </a:r>
          </a:p>
          <a:p>
            <a:pPr lvl="0"/>
            <a:r>
              <a:rPr lang="en-US" dirty="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a:t>Column content slide – This is a slide with 2 columns and you can have text in bullet points under each column. You can have separate header for each of the columns in the blue box provided on top of each of the columns.</a:t>
            </a:r>
          </a:p>
          <a:p>
            <a:pPr lvl="0"/>
            <a:r>
              <a:rPr lang="en-US" dirty="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a:t>Click to Add Title</a:t>
            </a:r>
          </a:p>
        </p:txBody>
      </p:sp>
    </p:spTree>
    <p:extLst>
      <p:ext uri="{BB962C8B-B14F-4D97-AF65-F5344CB8AC3E}">
        <p14:creationId xmlns:p14="http://schemas.microsoft.com/office/powerpoint/2010/main" val="7795351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30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15544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3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11887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2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025340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33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6687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er with Client/Partner Logo">
    <p:spTree>
      <p:nvGrpSpPr>
        <p:cNvPr id="1" name=""/>
        <p:cNvGrpSpPr/>
        <p:nvPr/>
      </p:nvGrpSpPr>
      <p:grpSpPr>
        <a:xfrm>
          <a:off x="0" y="0"/>
          <a:ext cx="0" cy="0"/>
          <a:chOff x="0" y="0"/>
          <a:chExt cx="0" cy="0"/>
        </a:xfrm>
      </p:grpSpPr>
      <p:pic>
        <p:nvPicPr>
          <p:cNvPr id="31" name="greyfade-jon-flobrant-193464.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2656749" y="0"/>
            <a:ext cx="6502359" cy="4702629"/>
          </a:xfrm>
          <a:prstGeom prst="rect">
            <a:avLst/>
          </a:prstGeom>
        </p:spPr>
      </p:pic>
      <p:sp>
        <p:nvSpPr>
          <p:cNvPr id="2" name="Title 1"/>
          <p:cNvSpPr>
            <a:spLocks noGrp="1"/>
          </p:cNvSpPr>
          <p:nvPr>
            <p:ph type="ctrTitle" hasCustomPrompt="1"/>
          </p:nvPr>
        </p:nvSpPr>
        <p:spPr>
          <a:xfrm>
            <a:off x="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6000" u="sng" dirty="0">
                <a:solidFill>
                  <a:schemeClr val="tx2"/>
                </a:solidFill>
                <a:latin typeface="+mj-lt"/>
                <a:ea typeface="+mn-ea"/>
                <a:cs typeface="Arial"/>
              </a:defRPr>
            </a:lvl1pPr>
          </a:lstStyle>
          <a:p>
            <a:pPr marL="0" lvl="0" algn="l"/>
            <a:r>
              <a:rPr lang="en-US" dirty="0"/>
              <a:t>Section name here in three lines</a:t>
            </a:r>
          </a:p>
        </p:txBody>
      </p:sp>
      <p:sp>
        <p:nvSpPr>
          <p:cNvPr id="16" name="object 2"/>
          <p:cNvSpPr/>
          <p:nvPr userDrawn="1"/>
        </p:nvSpPr>
        <p:spPr>
          <a:xfrm>
            <a:off x="92869" y="300038"/>
            <a:ext cx="1310850" cy="1098529"/>
          </a:xfrm>
          <a:prstGeom prst="rect">
            <a:avLst/>
          </a:prstGeom>
          <a:blipFill>
            <a:blip r:embed="rId3" cstate="print"/>
            <a:stretch>
              <a:fillRect/>
            </a:stretch>
          </a:blipFill>
        </p:spPr>
        <p:txBody>
          <a:bodyPr wrap="square" lIns="0" tIns="0" rIns="0" bIns="0" rtlCol="0">
            <a:noAutofit/>
          </a:bodyPr>
          <a:lstStyle/>
          <a:p>
            <a:endParaRPr/>
          </a:p>
        </p:txBody>
      </p:sp>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p>
        </p:txBody>
      </p:sp>
      <p:sp>
        <p:nvSpPr>
          <p:cNvPr id="17" name="Picture Placeholder 9"/>
          <p:cNvSpPr>
            <a:spLocks noGrp="1"/>
          </p:cNvSpPr>
          <p:nvPr>
            <p:ph type="pic" sz="quarter" idx="12" hasCustomPrompt="1"/>
          </p:nvPr>
        </p:nvSpPr>
        <p:spPr>
          <a:xfrm>
            <a:off x="1568450" y="406203"/>
            <a:ext cx="822887" cy="857448"/>
          </a:xfrm>
          <a:prstGeom prst="rect">
            <a:avLst/>
          </a:prstGeom>
        </p:spPr>
        <p:txBody>
          <a:bodyPr>
            <a:noAutofit/>
          </a:bodyPr>
          <a:lstStyle>
            <a:lvl1pPr marL="0" indent="0" algn="ctr">
              <a:buNone/>
              <a:defRPr sz="800" baseline="0">
                <a:solidFill>
                  <a:schemeClr val="accent2"/>
                </a:solidFill>
                <a:latin typeface="+mj-lt"/>
              </a:defRPr>
            </a:lvl1pPr>
          </a:lstStyle>
          <a:p>
            <a:r>
              <a:rPr lang="en-US" dirty="0"/>
              <a:t>Click here to add Client / Partner Logo</a:t>
            </a:r>
            <a:endParaRPr lang="en-IN" dirty="0"/>
          </a:p>
        </p:txBody>
      </p:sp>
      <p:sp>
        <p:nvSpPr>
          <p:cNvPr id="1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3"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4"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cxnSp>
        <p:nvCxnSpPr>
          <p:cNvPr id="33"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574104"/>
      </p:ext>
    </p:extLst>
  </p:cSld>
  <p:clrMapOvr>
    <a:masterClrMapping/>
  </p:clrMapOvr>
  <p:extLst mod="1">
    <p:ext uri="{DCECCB84-F9BA-43D5-87BE-67443E8EF086}">
      <p15:sldGuideLst xmlns:p15="http://schemas.microsoft.com/office/powerpoint/2012/main">
        <p15:guide id="1" pos="1656" userDrawn="1">
          <p15:clr>
            <a:srgbClr val="FBAE40"/>
          </p15:clr>
        </p15:guide>
        <p15:guide id="2" orient="horz" pos="1620" userDrawn="1">
          <p15:clr>
            <a:srgbClr val="FBAE40"/>
          </p15:clr>
        </p15:guide>
        <p15:guide id="3" orient="horz" pos="2969"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34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23194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35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146382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42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66519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43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97707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44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82143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45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34810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46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08640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47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319795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48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510161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49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179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er without image">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4" name="object 4"/>
          <p:cNvSpPr/>
          <p:nvPr/>
        </p:nvSpPr>
        <p:spPr>
          <a:xfrm>
            <a:off x="-114300" y="-20783"/>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dirty="0">
              <a:latin typeface="+mn-lt"/>
            </a:endParaRPr>
          </a:p>
        </p:txBody>
      </p:sp>
      <p:sp>
        <p:nvSpPr>
          <p:cNvPr id="38" name="object 8"/>
          <p:cNvSpPr/>
          <p:nvPr/>
        </p:nvSpPr>
        <p:spPr>
          <a:xfrm>
            <a:off x="7827004" y="1196636"/>
            <a:ext cx="1038159" cy="1038157"/>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sz="1800">
              <a:latin typeface="+mn-lt"/>
            </a:endParaRPr>
          </a:p>
        </p:txBody>
      </p:sp>
      <p:sp>
        <p:nvSpPr>
          <p:cNvPr id="40" name="object 10"/>
          <p:cNvSpPr/>
          <p:nvPr/>
        </p:nvSpPr>
        <p:spPr>
          <a:xfrm>
            <a:off x="6380528" y="2285090"/>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sz="1800">
              <a:latin typeface="+mn-lt"/>
            </a:endParaRPr>
          </a:p>
        </p:txBody>
      </p:sp>
      <p:sp>
        <p:nvSpPr>
          <p:cNvPr id="41" name="object 11"/>
          <p:cNvSpPr/>
          <p:nvPr/>
        </p:nvSpPr>
        <p:spPr>
          <a:xfrm>
            <a:off x="5949923" y="361481"/>
            <a:ext cx="579139" cy="579139"/>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sz="1800">
              <a:latin typeface="+mn-lt"/>
            </a:endParaRPr>
          </a:p>
        </p:txBody>
      </p:sp>
      <p:sp>
        <p:nvSpPr>
          <p:cNvPr id="15" name="object 9"/>
          <p:cNvSpPr/>
          <p:nvPr userDrawn="1"/>
        </p:nvSpPr>
        <p:spPr>
          <a:xfrm>
            <a:off x="4987212" y="3045009"/>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sz="1800">
              <a:latin typeface="+mn-lt"/>
            </a:endParaRPr>
          </a:p>
        </p:txBody>
      </p:sp>
      <p:cxnSp>
        <p:nvCxnSpPr>
          <p:cNvPr id="17"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7457" y="3844395"/>
            <a:ext cx="1314000" cy="1103406"/>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a:t>
            </a:r>
            <a:r>
              <a:rPr lang="en-US" sz="3600" b="1" u="sng" spc="-36" dirty="0">
                <a:solidFill>
                  <a:srgbClr val="0D356E"/>
                </a:solidFill>
                <a:latin typeface="+mn-lt"/>
                <a:cs typeface="Arial"/>
              </a:rPr>
              <a:t>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24" name="Text Placeholder 2"/>
          <p:cNvSpPr>
            <a:spLocks noGrp="1"/>
          </p:cNvSpPr>
          <p:nvPr>
            <p:ph type="body" sz="quarter" idx="10" hasCustomPrompt="1"/>
          </p:nvPr>
        </p:nvSpPr>
        <p:spPr>
          <a:xfrm>
            <a:off x="70934" y="2316263"/>
            <a:ext cx="4314029" cy="208728"/>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7" name="Text Placeholder 2"/>
          <p:cNvSpPr>
            <a:spLocks noGrp="1"/>
          </p:cNvSpPr>
          <p:nvPr>
            <p:ph type="body" sz="quarter" idx="11" hasCustomPrompt="1"/>
          </p:nvPr>
        </p:nvSpPr>
        <p:spPr>
          <a:xfrm>
            <a:off x="190500" y="255732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168573952"/>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50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56677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5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26475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52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265530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53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vl1pPr>
            <a:lvl2pPr>
              <a:defRPr sz="2000"/>
            </a:lvl2pPr>
            <a:lvl3pPr>
              <a:defRPr sz="1400"/>
            </a:lvl3pPr>
            <a:lvl4pPr>
              <a:defRPr sz="12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36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er without image and with Client/Partner logo ">
    <p:spTree>
      <p:nvGrpSpPr>
        <p:cNvPr id="1" name=""/>
        <p:cNvGrpSpPr/>
        <p:nvPr/>
      </p:nvGrpSpPr>
      <p:grpSpPr>
        <a:xfrm>
          <a:off x="0" y="0"/>
          <a:ext cx="0" cy="0"/>
          <a:chOff x="0" y="0"/>
          <a:chExt cx="0" cy="0"/>
        </a:xfrm>
      </p:grpSpPr>
      <p:sp>
        <p:nvSpPr>
          <p:cNvPr id="19"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20"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22"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25"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17" name="Picture Placeholder 9"/>
          <p:cNvSpPr>
            <a:spLocks noGrp="1"/>
          </p:cNvSpPr>
          <p:nvPr>
            <p:ph type="pic" sz="quarter" idx="12" hasCustomPrompt="1"/>
          </p:nvPr>
        </p:nvSpPr>
        <p:spPr>
          <a:xfrm>
            <a:off x="8176078" y="3953883"/>
            <a:ext cx="822887" cy="857448"/>
          </a:xfrm>
          <a:prstGeom prst="rect">
            <a:avLst/>
          </a:prstGeom>
        </p:spPr>
        <p:txBody>
          <a:bodyPr>
            <a:noAutofit/>
          </a:bodyPr>
          <a:lstStyle>
            <a:lvl1pPr marL="0" indent="0" algn="ctr">
              <a:buNone/>
              <a:defRPr sz="800" baseline="0">
                <a:solidFill>
                  <a:schemeClr val="accent2"/>
                </a:solidFill>
                <a:latin typeface="+mj-lt"/>
              </a:defRPr>
            </a:lvl1pPr>
          </a:lstStyle>
          <a:p>
            <a:r>
              <a:rPr lang="en-US" dirty="0"/>
              <a:t>Click here to add Client / Partner Logo</a:t>
            </a:r>
            <a:endParaRPr lang="en-IN" dirty="0"/>
          </a:p>
        </p:txBody>
      </p:sp>
      <p:sp>
        <p:nvSpPr>
          <p:cNvPr id="18" name="object 8"/>
          <p:cNvSpPr/>
          <p:nvPr userDrawn="1"/>
        </p:nvSpPr>
        <p:spPr>
          <a:xfrm>
            <a:off x="7827004" y="1196636"/>
            <a:ext cx="1038159" cy="1038157"/>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00A1E0"/>
          </a:solidFill>
        </p:spPr>
        <p:txBody>
          <a:bodyPr wrap="square" lIns="0" tIns="0" rIns="0" bIns="0" rtlCol="0">
            <a:noAutofit/>
          </a:bodyPr>
          <a:lstStyle/>
          <a:p>
            <a:endParaRPr sz="1800">
              <a:latin typeface="+mn-lt"/>
            </a:endParaRPr>
          </a:p>
        </p:txBody>
      </p:sp>
      <p:sp>
        <p:nvSpPr>
          <p:cNvPr id="21" name="object 9"/>
          <p:cNvSpPr/>
          <p:nvPr userDrawn="1"/>
        </p:nvSpPr>
        <p:spPr>
          <a:xfrm>
            <a:off x="4987212" y="3045009"/>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p:spPr>
        <p:txBody>
          <a:bodyPr wrap="square" lIns="0" tIns="0" rIns="0" bIns="0" rtlCol="0">
            <a:noAutofit/>
          </a:bodyPr>
          <a:lstStyle/>
          <a:p>
            <a:endParaRPr sz="1800">
              <a:latin typeface="+mn-lt"/>
            </a:endParaRPr>
          </a:p>
        </p:txBody>
      </p:sp>
      <p:sp>
        <p:nvSpPr>
          <p:cNvPr id="23" name="object 10"/>
          <p:cNvSpPr/>
          <p:nvPr userDrawn="1"/>
        </p:nvSpPr>
        <p:spPr>
          <a:xfrm>
            <a:off x="6380528" y="2285090"/>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p:spPr>
        <p:txBody>
          <a:bodyPr wrap="square" lIns="0" tIns="0" rIns="0" bIns="0" rtlCol="0">
            <a:noAutofit/>
          </a:bodyPr>
          <a:lstStyle/>
          <a:p>
            <a:endParaRPr sz="1800">
              <a:latin typeface="+mn-lt"/>
            </a:endParaRPr>
          </a:p>
        </p:txBody>
      </p:sp>
      <p:sp>
        <p:nvSpPr>
          <p:cNvPr id="24" name="object 11"/>
          <p:cNvSpPr/>
          <p:nvPr userDrawn="1"/>
        </p:nvSpPr>
        <p:spPr>
          <a:xfrm>
            <a:off x="5949923" y="361481"/>
            <a:ext cx="579139" cy="579139"/>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p:spPr>
        <p:txBody>
          <a:bodyPr wrap="square" lIns="0" tIns="0" rIns="0" bIns="0" rtlCol="0">
            <a:noAutofit/>
          </a:bodyPr>
          <a:lstStyle/>
          <a:p>
            <a:endParaRPr sz="1800">
              <a:latin typeface="+mn-lt"/>
            </a:endParaRPr>
          </a:p>
        </p:txBody>
      </p:sp>
      <p:cxnSp>
        <p:nvCxnSpPr>
          <p:cNvPr id="26"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mn-lt"/>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27" name="Text Placeholder 2"/>
          <p:cNvSpPr>
            <a:spLocks noGrp="1"/>
          </p:cNvSpPr>
          <p:nvPr>
            <p:ph type="body" sz="quarter" idx="10" hasCustomPrompt="1"/>
          </p:nvPr>
        </p:nvSpPr>
        <p:spPr>
          <a:xfrm>
            <a:off x="70934" y="2316263"/>
            <a:ext cx="4314029" cy="208728"/>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9" name="Text Placeholder 2"/>
          <p:cNvSpPr>
            <a:spLocks noGrp="1"/>
          </p:cNvSpPr>
          <p:nvPr>
            <p:ph type="body" sz="quarter" idx="11" hasCustomPrompt="1"/>
          </p:nvPr>
        </p:nvSpPr>
        <p:spPr>
          <a:xfrm>
            <a:off x="190500" y="255732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mn-lt"/>
                <a:ea typeface="+mn-ea"/>
                <a:cs typeface="Arial"/>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val="3293750380"/>
      </p:ext>
    </p:extLst>
  </p:cSld>
  <p:clrMapOvr>
    <a:masterClrMapping/>
  </p:clrMapOvr>
  <p:extLst mod="1">
    <p:ext uri="{DCECCB84-F9BA-43D5-87BE-67443E8EF086}">
      <p15:sldGuideLst xmlns:p15="http://schemas.microsoft.com/office/powerpoint/2012/main">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258807"/>
            <a:ext cx="3200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mj-lt"/>
                <a:ea typeface="+mn-ea"/>
                <a:cs typeface="Arial"/>
              </a:defRPr>
            </a:lvl1pPr>
          </a:lstStyle>
          <a:p>
            <a:pPr marL="0" lvl="0" algn="l"/>
            <a:r>
              <a:rPr lang="en-US" dirty="0"/>
              <a:t>Click to add title</a:t>
            </a:r>
            <a:br>
              <a:rPr lang="en-US" dirty="0"/>
            </a:br>
            <a:r>
              <a:rPr lang="en-US" dirty="0"/>
              <a:t>in two lines</a:t>
            </a:r>
          </a:p>
        </p:txBody>
      </p:sp>
      <p:sp>
        <p:nvSpPr>
          <p:cNvPr id="8" name="Footer Placeholder 4"/>
          <p:cNvSpPr txBox="1">
            <a:spLocks/>
          </p:cNvSpPr>
          <p:nvPr userDrawn="1"/>
        </p:nvSpPr>
        <p:spPr>
          <a:xfrm>
            <a:off x="7137104" y="4979486"/>
            <a:ext cx="52814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 2017</a:t>
            </a:r>
            <a:r>
              <a:rPr lang="en-US" sz="600" b="0" u="none" baseline="0" dirty="0">
                <a:solidFill>
                  <a:schemeClr val="accent2"/>
                </a:solidFill>
              </a:rPr>
              <a:t> </a:t>
            </a:r>
            <a:r>
              <a:rPr lang="en-US" sz="600" b="0" u="none" dirty="0">
                <a:solidFill>
                  <a:schemeClr val="accent2"/>
                </a:solidFill>
              </a:rPr>
              <a:t> Wipro</a:t>
            </a:r>
          </a:p>
        </p:txBody>
      </p:sp>
      <p:sp>
        <p:nvSpPr>
          <p:cNvPr id="9" name="Footer Placeholder 4"/>
          <p:cNvSpPr txBox="1">
            <a:spLocks/>
          </p:cNvSpPr>
          <p:nvPr userDrawn="1"/>
        </p:nvSpPr>
        <p:spPr>
          <a:xfrm>
            <a:off x="7786287" y="4979486"/>
            <a:ext cx="40188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wipro.com</a:t>
            </a:r>
          </a:p>
        </p:txBody>
      </p:sp>
      <p:sp>
        <p:nvSpPr>
          <p:cNvPr id="10" name="Footer Placeholder 4"/>
          <p:cNvSpPr txBox="1">
            <a:spLocks/>
          </p:cNvSpPr>
          <p:nvPr userDrawn="1"/>
        </p:nvSpPr>
        <p:spPr>
          <a:xfrm>
            <a:off x="8309214" y="4979486"/>
            <a:ext cx="454030"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b="0" u="none" dirty="0">
                <a:solidFill>
                  <a:schemeClr val="accent2"/>
                </a:solidFill>
              </a:rPr>
              <a:t>confidential</a:t>
            </a:r>
          </a:p>
        </p:txBody>
      </p:sp>
      <p:sp>
        <p:nvSpPr>
          <p:cNvPr id="12" name="Rectangle 11"/>
          <p:cNvSpPr/>
          <p:nvPr userDrawn="1"/>
        </p:nvSpPr>
        <p:spPr>
          <a:xfrm>
            <a:off x="8903495" y="4963911"/>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hasCustomPrompt="1"/>
          </p:nvPr>
        </p:nvSpPr>
        <p:spPr>
          <a:xfrm>
            <a:off x="203200" y="1295399"/>
            <a:ext cx="8681088"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p:ph type="body" sz="quarter" idx="11" hasCustomPrompt="1"/>
          </p:nvPr>
        </p:nvSpPr>
        <p:spPr>
          <a:xfrm>
            <a:off x="203200" y="1674584"/>
            <a:ext cx="8681088"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a:t>Description text in Dark Grey and 24pt size.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0320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mn-lt"/>
                <a:ea typeface="+mn-ea"/>
                <a:cs typeface="+mn-cs"/>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cxnSp>
        <p:nvCxnSpPr>
          <p:cNvPr id="18" name="Lige forbindelse 8"/>
          <p:cNvCxnSpPr>
            <a:cxnSpLocks/>
          </p:cNvCxnSpPr>
          <p:nvPr userDrawn="1"/>
        </p:nvCxnSpPr>
        <p:spPr>
          <a:xfrm>
            <a:off x="7162799" y="4946247"/>
            <a:ext cx="19836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Shape 257"/>
          <p:cNvSpPr txBox="1">
            <a:spLocks/>
          </p:cNvSpPr>
          <p:nvPr userDrawn="1"/>
        </p:nvSpPr>
        <p:spPr>
          <a:xfrm>
            <a:off x="8884288" y="4937885"/>
            <a:ext cx="197169"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sym typeface="Arial"/>
              </a:rPr>
              <a:pPr lvl="0"/>
              <a:t>‹#›</a:t>
            </a:fld>
            <a:endParaRPr lang="en-GB" noProof="0" dirty="0">
              <a:sym typeface="Arial"/>
            </a:endParaRPr>
          </a:p>
        </p:txBody>
      </p:sp>
    </p:spTree>
    <p:extLst>
      <p:ext uri="{BB962C8B-B14F-4D97-AF65-F5344CB8AC3E}">
        <p14:creationId xmlns:p14="http://schemas.microsoft.com/office/powerpoint/2010/main" val="342419753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5">
            <a:alphaModFix amt="50000"/>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56032"/>
            <a:ext cx="3200400" cy="914400"/>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1248937"/>
            <a:ext cx="8229600" cy="3484555"/>
          </a:xfrm>
          <a:prstGeom prst="rect">
            <a:avLst/>
          </a:prstGeom>
        </p:spPr>
        <p:txBody>
          <a:bodyPr lIns="45720" tIns="45720" rIns="45720" bIns="4572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802" r:id="rId1"/>
    <p:sldLayoutId id="2147483810" r:id="rId2"/>
    <p:sldLayoutId id="2147483804" r:id="rId3"/>
    <p:sldLayoutId id="2147483709" r:id="rId4"/>
    <p:sldLayoutId id="2147483756" r:id="rId5"/>
    <p:sldLayoutId id="2147483758" r:id="rId6"/>
    <p:sldLayoutId id="2147483783" r:id="rId7"/>
    <p:sldLayoutId id="2147483784" r:id="rId8"/>
    <p:sldLayoutId id="2147483829" r:id="rId9"/>
    <p:sldLayoutId id="2147483855" r:id="rId10"/>
    <p:sldLayoutId id="2147483831" r:id="rId11"/>
    <p:sldLayoutId id="2147483832" r:id="rId12"/>
    <p:sldLayoutId id="2147483833" r:id="rId13"/>
    <p:sldLayoutId id="2147483834" r:id="rId14"/>
    <p:sldLayoutId id="2147483835" r:id="rId15"/>
    <p:sldLayoutId id="2147483836" r:id="rId16"/>
    <p:sldLayoutId id="2147483838" r:id="rId17"/>
    <p:sldLayoutId id="2147483842" r:id="rId18"/>
    <p:sldLayoutId id="2147483844" r:id="rId19"/>
    <p:sldLayoutId id="2147483846" r:id="rId20"/>
    <p:sldLayoutId id="2147483850" r:id="rId21"/>
    <p:sldLayoutId id="2147483848" r:id="rId22"/>
    <p:sldLayoutId id="2147483852" r:id="rId23"/>
    <p:sldLayoutId id="2147483799" r:id="rId24"/>
    <p:sldLayoutId id="2147483822" r:id="rId25"/>
    <p:sldLayoutId id="2147483824" r:id="rId26"/>
    <p:sldLayoutId id="2147483857" r:id="rId27"/>
    <p:sldLayoutId id="2147483858" r:id="rId28"/>
    <p:sldLayoutId id="2147483859" r:id="rId29"/>
    <p:sldLayoutId id="2147483860" r:id="rId30"/>
    <p:sldLayoutId id="2147483861" r:id="rId31"/>
    <p:sldLayoutId id="2147483862" r:id="rId32"/>
    <p:sldLayoutId id="2147483863" r:id="rId33"/>
    <p:sldLayoutId id="2147483864" r:id="rId34"/>
    <p:sldLayoutId id="2147483865" r:id="rId35"/>
    <p:sldLayoutId id="2147483866" r:id="rId36"/>
    <p:sldLayoutId id="2147483867" r:id="rId37"/>
    <p:sldLayoutId id="2147483868" r:id="rId38"/>
    <p:sldLayoutId id="2147483869" r:id="rId39"/>
    <p:sldLayoutId id="2147483870" r:id="rId40"/>
    <p:sldLayoutId id="2147483871" r:id="rId41"/>
    <p:sldLayoutId id="2147483872" r:id="rId42"/>
    <p:sldLayoutId id="2147483873" r:id="rId43"/>
    <p:sldLayoutId id="2147483874" r:id="rId44"/>
    <p:sldLayoutId id="2147483875" r:id="rId45"/>
    <p:sldLayoutId id="2147483876" r:id="rId46"/>
    <p:sldLayoutId id="2147483877" r:id="rId47"/>
    <p:sldLayoutId id="2147483878" r:id="rId48"/>
    <p:sldLayoutId id="2147483879" r:id="rId49"/>
    <p:sldLayoutId id="2147483880" r:id="rId50"/>
    <p:sldLayoutId id="2147483881" r:id="rId51"/>
    <p:sldLayoutId id="2147483882" r:id="rId52"/>
    <p:sldLayoutId id="2147483883" r:id="rId53"/>
    <p:sldLayoutId id="2147483884" r:id="rId54"/>
    <p:sldLayoutId id="2147483885" r:id="rId55"/>
    <p:sldLayoutId id="2147483886" r:id="rId56"/>
    <p:sldLayoutId id="2147483887" r:id="rId57"/>
    <p:sldLayoutId id="2147483888" r:id="rId58"/>
    <p:sldLayoutId id="2147483889" r:id="rId59"/>
    <p:sldLayoutId id="2147483890" r:id="rId60"/>
    <p:sldLayoutId id="2147483891" r:id="rId61"/>
    <p:sldLayoutId id="2147483898" r:id="rId62"/>
    <p:sldLayoutId id="2147483899" r:id="rId63"/>
    <p:sldLayoutId id="2147483900" r:id="rId64"/>
    <p:sldLayoutId id="2147483901" r:id="rId65"/>
    <p:sldLayoutId id="2147483902" r:id="rId66"/>
    <p:sldLayoutId id="2147483903" r:id="rId67"/>
    <p:sldLayoutId id="2147483904" r:id="rId68"/>
    <p:sldLayoutId id="2147483905" r:id="rId69"/>
    <p:sldLayoutId id="2147483906" r:id="rId70"/>
    <p:sldLayoutId id="2147483907" r:id="rId71"/>
    <p:sldLayoutId id="2147483908" r:id="rId72"/>
    <p:sldLayoutId id="2147483909" r:id="rId73"/>
  </p:sldLayoutIdLst>
  <p:txStyles>
    <p:titleStyle>
      <a:lvl1pPr marL="0" algn="l" defTabSz="457200" rtl="0" eaLnBrk="1" latinLnBrk="0" hangingPunct="1">
        <a:lnSpc>
          <a:spcPct val="98000"/>
        </a:lnSpc>
        <a:spcBef>
          <a:spcPct val="0"/>
        </a:spcBef>
        <a:buNone/>
        <a:tabLst>
          <a:tab pos="457200" algn="l"/>
        </a:tabLst>
        <a:defRPr lang="en-US" sz="2600" b="1" u="sng" kern="1200" dirty="0">
          <a:solidFill>
            <a:schemeClr val="tx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Arial" panose="020B0604020202020204" pitchFamily="34" charset="0"/>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36.xml.rels><?xml version="1.0" encoding="UTF-8" standalone="yes"?>
<Relationships xmlns="http://schemas.openxmlformats.org/package/2006/relationships"><Relationship Id="rId3" Type="http://schemas.openxmlformats.org/officeDocument/2006/relationships/hyperlink" Target="http://jbehave.org/reference/stable/javadoc/core/org/jbehave/core/steps/StepCandidate.html" TargetMode="External"/><Relationship Id="rId2" Type="http://schemas.openxmlformats.org/officeDocument/2006/relationships/notesSlide" Target="../notesSlides/notesSlide8.xml"/><Relationship Id="rId1" Type="http://schemas.openxmlformats.org/officeDocument/2006/relationships/slideLayout" Target="../slideLayouts/slideLayout5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0.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5.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5.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4.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8.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69.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0.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Automation</a:t>
            </a:r>
          </a:p>
        </p:txBody>
      </p:sp>
      <p:sp>
        <p:nvSpPr>
          <p:cNvPr id="3" name="Subtitle 2"/>
          <p:cNvSpPr>
            <a:spLocks noGrp="1"/>
          </p:cNvSpPr>
          <p:nvPr>
            <p:ph type="subTitle" idx="1"/>
          </p:nvPr>
        </p:nvSpPr>
        <p:spPr>
          <a:xfrm>
            <a:off x="4262590" y="2999467"/>
            <a:ext cx="3190875" cy="150332"/>
          </a:xfrm>
        </p:spPr>
        <p:txBody>
          <a:bodyPr/>
          <a:lstStyle/>
          <a:p>
            <a:endParaRPr lang="en-US" dirty="0" smtClean="0"/>
          </a:p>
          <a:p>
            <a:r>
              <a:rPr lang="en-US" dirty="0" smtClean="0"/>
              <a:t>Leonardo Nelson</a:t>
            </a:r>
            <a:endParaRPr lang="en-US" dirty="0"/>
          </a:p>
          <a:p>
            <a:endParaRPr lang="en-US" dirty="0"/>
          </a:p>
        </p:txBody>
      </p:sp>
      <p:sp>
        <p:nvSpPr>
          <p:cNvPr id="4" name="Text Placeholder 3"/>
          <p:cNvSpPr>
            <a:spLocks noGrp="1"/>
          </p:cNvSpPr>
          <p:nvPr>
            <p:ph type="body" sz="quarter" idx="10"/>
          </p:nvPr>
        </p:nvSpPr>
        <p:spPr>
          <a:xfrm>
            <a:off x="4262591" y="2830491"/>
            <a:ext cx="3190875" cy="149312"/>
          </a:xfrm>
        </p:spPr>
        <p:txBody>
          <a:bodyPr/>
          <a:lstStyle/>
          <a:p>
            <a:endParaRPr lang="en-US" dirty="0" smtClean="0"/>
          </a:p>
          <a:p>
            <a:r>
              <a:rPr lang="en-US" sz="1150" dirty="0" smtClean="0"/>
              <a:t>Felipe Carvalho</a:t>
            </a:r>
            <a:endParaRPr lang="en-US" sz="1150" dirty="0"/>
          </a:p>
          <a:p>
            <a:endParaRPr lang="en-US" dirty="0"/>
          </a:p>
        </p:txBody>
      </p:sp>
      <p:sp>
        <p:nvSpPr>
          <p:cNvPr id="5" name="Text Placeholder 4"/>
          <p:cNvSpPr>
            <a:spLocks noGrp="1"/>
          </p:cNvSpPr>
          <p:nvPr>
            <p:ph type="body" sz="quarter" idx="11"/>
          </p:nvPr>
        </p:nvSpPr>
        <p:spPr>
          <a:xfrm>
            <a:off x="4267200" y="3249717"/>
            <a:ext cx="3190875" cy="139770"/>
          </a:xfrm>
        </p:spPr>
        <p:txBody>
          <a:bodyPr/>
          <a:lstStyle/>
          <a:p>
            <a:r>
              <a:rPr lang="en-US" dirty="0" smtClean="0"/>
              <a:t>21</a:t>
            </a:r>
            <a:r>
              <a:rPr lang="en-US" dirty="0" smtClean="0"/>
              <a:t>/05/2018</a:t>
            </a:r>
            <a:endParaRPr lang="en-US" dirty="0"/>
          </a:p>
        </p:txBody>
      </p:sp>
    </p:spTree>
    <p:extLst>
      <p:ext uri="{BB962C8B-B14F-4D97-AF65-F5344CB8AC3E}">
        <p14:creationId xmlns:p14="http://schemas.microsoft.com/office/powerpoint/2010/main" val="1924715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50"/>
            <a:ext cx="8229600" cy="484428"/>
          </a:xfrm>
        </p:spPr>
        <p:txBody>
          <a:bodyPr/>
          <a:lstStyle/>
          <a:p>
            <a:r>
              <a:rPr lang="pt-BR" dirty="0" smtClean="0">
                <a:solidFill>
                  <a:schemeClr val="accent6">
                    <a:lumMod val="50000"/>
                  </a:schemeClr>
                </a:solidFill>
              </a:rPr>
              <a:t>Issues</a:t>
            </a:r>
            <a:endParaRPr lang="en-US" dirty="0">
              <a:solidFill>
                <a:schemeClr val="accent6">
                  <a:lumMod val="50000"/>
                </a:schemeClr>
              </a:solidFill>
            </a:endParaRPr>
          </a:p>
        </p:txBody>
      </p:sp>
      <p:sp>
        <p:nvSpPr>
          <p:cNvPr id="3" name="Content Placeholder 2"/>
          <p:cNvSpPr>
            <a:spLocks noGrp="1"/>
          </p:cNvSpPr>
          <p:nvPr>
            <p:ph idx="1"/>
          </p:nvPr>
        </p:nvSpPr>
        <p:spPr>
          <a:xfrm>
            <a:off x="249382" y="900286"/>
            <a:ext cx="8229600" cy="3861195"/>
          </a:xfrm>
        </p:spPr>
        <p:txBody>
          <a:bodyPr>
            <a:normAutofit fontScale="92500"/>
          </a:bodyPr>
          <a:lstStyle/>
          <a:p>
            <a:r>
              <a:rPr lang="pt-BR" dirty="0" smtClean="0">
                <a:solidFill>
                  <a:schemeClr val="bg1">
                    <a:lumMod val="65000"/>
                  </a:schemeClr>
                </a:solidFill>
              </a:rPr>
              <a:t>Attempt to adapt a new system to a common standard or model instead of building something that meets the customer needs</a:t>
            </a:r>
          </a:p>
          <a:p>
            <a:pPr marL="0" indent="0">
              <a:buNone/>
            </a:pPr>
            <a:endParaRPr lang="pt-BR" dirty="0" smtClean="0">
              <a:solidFill>
                <a:schemeClr val="bg1">
                  <a:lumMod val="65000"/>
                </a:schemeClr>
              </a:solidFill>
            </a:endParaRPr>
          </a:p>
          <a:p>
            <a:r>
              <a:rPr lang="pt-BR" dirty="0" smtClean="0">
                <a:solidFill>
                  <a:schemeClr val="bg1">
                    <a:lumMod val="65000"/>
                  </a:schemeClr>
                </a:solidFill>
              </a:rPr>
              <a:t>The communication </a:t>
            </a:r>
            <a:r>
              <a:rPr lang="pt-BR" dirty="0">
                <a:solidFill>
                  <a:schemeClr val="bg1">
                    <a:lumMod val="65000"/>
                  </a:schemeClr>
                </a:solidFill>
              </a:rPr>
              <a:t>tends to be slow</a:t>
            </a:r>
          </a:p>
          <a:p>
            <a:endParaRPr lang="pt-BR" dirty="0" smtClean="0">
              <a:solidFill>
                <a:schemeClr val="bg1">
                  <a:lumMod val="65000"/>
                </a:schemeClr>
              </a:solidFill>
            </a:endParaRPr>
          </a:p>
          <a:p>
            <a:r>
              <a:rPr lang="en-US" dirty="0">
                <a:solidFill>
                  <a:schemeClr val="bg1">
                    <a:lumMod val="65000"/>
                  </a:schemeClr>
                </a:solidFill>
              </a:rPr>
              <a:t>The customer is involved usually at the beginning and at the end of the development </a:t>
            </a:r>
            <a:r>
              <a:rPr lang="en-US" dirty="0" smtClean="0">
                <a:solidFill>
                  <a:schemeClr val="bg1">
                    <a:lumMod val="65000"/>
                  </a:schemeClr>
                </a:solidFill>
              </a:rPr>
              <a:t>process</a:t>
            </a:r>
          </a:p>
          <a:p>
            <a:endParaRPr lang="en-US" dirty="0" smtClean="0"/>
          </a:p>
          <a:p>
            <a:r>
              <a:rPr lang="pt-BR" dirty="0" smtClean="0"/>
              <a:t>Business users and Technical staff have a </a:t>
            </a:r>
            <a:r>
              <a:rPr lang="pt-BR" dirty="0" smtClean="0">
                <a:solidFill>
                  <a:srgbClr val="FF0000"/>
                </a:solidFill>
              </a:rPr>
              <a:t>different vocabulary</a:t>
            </a:r>
            <a:endParaRPr lang="en-US" dirty="0">
              <a:solidFill>
                <a:srgbClr val="FF0000"/>
              </a:solidFill>
            </a:endParaRPr>
          </a:p>
        </p:txBody>
      </p:sp>
    </p:spTree>
    <p:extLst>
      <p:ext uri="{BB962C8B-B14F-4D97-AF65-F5344CB8AC3E}">
        <p14:creationId xmlns:p14="http://schemas.microsoft.com/office/powerpoint/2010/main" val="384225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06818"/>
            <a:ext cx="8229600" cy="484428"/>
          </a:xfrm>
        </p:spPr>
        <p:txBody>
          <a:bodyPr/>
          <a:lstStyle/>
          <a:p>
            <a:r>
              <a:rPr lang="en-US" dirty="0" smtClean="0">
                <a:solidFill>
                  <a:schemeClr val="accent6">
                    <a:lumMod val="50000"/>
                  </a:schemeClr>
                </a:solidFill>
              </a:rPr>
              <a:t>Behavior Driven Development</a:t>
            </a:r>
            <a:endParaRPr lang="en-US" dirty="0">
              <a:solidFill>
                <a:schemeClr val="accent6">
                  <a:lumMod val="50000"/>
                </a:schemeClr>
              </a:solidFill>
            </a:endParaRPr>
          </a:p>
        </p:txBody>
      </p:sp>
      <p:sp>
        <p:nvSpPr>
          <p:cNvPr id="5" name="Content Placeholder 4"/>
          <p:cNvSpPr>
            <a:spLocks noGrp="1"/>
          </p:cNvSpPr>
          <p:nvPr>
            <p:ph idx="1"/>
          </p:nvPr>
        </p:nvSpPr>
        <p:spPr>
          <a:xfrm>
            <a:off x="457200" y="1850945"/>
            <a:ext cx="8229600" cy="1274876"/>
          </a:xfrm>
        </p:spPr>
        <p:txBody>
          <a:bodyPr>
            <a:normAutofit fontScale="92500" lnSpcReduction="20000"/>
          </a:bodyPr>
          <a:lstStyle/>
          <a:p>
            <a:pPr marL="0" indent="0" algn="just">
              <a:buNone/>
            </a:pPr>
            <a:r>
              <a:rPr lang="en-US" dirty="0" smtClean="0"/>
              <a:t>“You </a:t>
            </a:r>
            <a:r>
              <a:rPr lang="en-US" dirty="0"/>
              <a:t>can't write good software if </a:t>
            </a:r>
            <a:r>
              <a:rPr lang="en-US" dirty="0" smtClean="0"/>
              <a:t>you don't </a:t>
            </a:r>
            <a:r>
              <a:rPr lang="en-US" dirty="0"/>
              <a:t>understand what it's supposed to </a:t>
            </a:r>
            <a:r>
              <a:rPr lang="en-US" dirty="0" smtClean="0"/>
              <a:t>do.”</a:t>
            </a:r>
          </a:p>
          <a:p>
            <a:pPr marL="0" indent="0" algn="r">
              <a:buNone/>
            </a:pPr>
            <a:endParaRPr lang="pt-BR" altLang="en-US" sz="1800" b="1" dirty="0" smtClean="0"/>
          </a:p>
          <a:p>
            <a:pPr marL="0" indent="0" algn="r">
              <a:buNone/>
            </a:pPr>
            <a:r>
              <a:rPr lang="pt-BR" altLang="en-US" sz="1800" b="1" dirty="0" smtClean="0"/>
              <a:t>John </a:t>
            </a:r>
            <a:r>
              <a:rPr lang="pt-BR" altLang="en-US" sz="1800" b="1" dirty="0"/>
              <a:t>Ferguson Smart - BDD In Action</a:t>
            </a:r>
            <a:endParaRPr lang="pt-BR" altLang="en-US" sz="1800" dirty="0"/>
          </a:p>
          <a:p>
            <a:pPr marL="0" indent="0">
              <a:buNone/>
            </a:pPr>
            <a:endParaRPr lang="en-US" sz="1400" dirty="0"/>
          </a:p>
        </p:txBody>
      </p:sp>
      <p:pic>
        <p:nvPicPr>
          <p:cNvPr id="6" name="Picture 138" descr="bdd"/>
          <p:cNvPicPr>
            <a:picLocks noChangeAspect="1" noChangeArrowheads="1"/>
          </p:cNvPicPr>
          <p:nvPr/>
        </p:nvPicPr>
        <p:blipFill>
          <a:blip r:embed="rId3">
            <a:extLst>
              <a:ext uri="{28A0092B-C50C-407E-A947-70E740481C1C}">
                <a14:useLocalDpi xmlns:a14="http://schemas.microsoft.com/office/drawing/2010/main" val="0"/>
              </a:ext>
            </a:extLst>
          </a:blip>
          <a:srcRect l="5223" t="3574" r="5281" b="2701"/>
          <a:stretch>
            <a:fillRect/>
          </a:stretch>
        </p:blipFill>
        <p:spPr bwMode="auto">
          <a:xfrm>
            <a:off x="256033" y="3540349"/>
            <a:ext cx="1670304" cy="1278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1771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50"/>
            <a:ext cx="8229600" cy="484428"/>
          </a:xfrm>
        </p:spPr>
        <p:txBody>
          <a:bodyPr/>
          <a:lstStyle/>
          <a:p>
            <a:r>
              <a:rPr lang="pt-BR" dirty="0" smtClean="0">
                <a:solidFill>
                  <a:schemeClr val="accent6">
                    <a:lumMod val="50000"/>
                  </a:schemeClr>
                </a:solidFill>
              </a:rPr>
              <a:t>So what is BDD?</a:t>
            </a:r>
            <a:endParaRPr lang="en-US" dirty="0">
              <a:solidFill>
                <a:schemeClr val="accent6">
                  <a:lumMod val="50000"/>
                </a:schemeClr>
              </a:solidFill>
            </a:endParaRPr>
          </a:p>
        </p:txBody>
      </p:sp>
      <p:sp>
        <p:nvSpPr>
          <p:cNvPr id="3" name="Content Placeholder 2"/>
          <p:cNvSpPr>
            <a:spLocks noGrp="1"/>
          </p:cNvSpPr>
          <p:nvPr>
            <p:ph idx="1"/>
          </p:nvPr>
        </p:nvSpPr>
        <p:spPr/>
        <p:txBody>
          <a:bodyPr/>
          <a:lstStyle/>
          <a:p>
            <a:r>
              <a:rPr lang="pt-BR" dirty="0" smtClean="0"/>
              <a:t>BDD stands for </a:t>
            </a:r>
            <a:r>
              <a:rPr lang="pt-BR" b="1" i="1" dirty="0" smtClean="0">
                <a:solidFill>
                  <a:srgbClr val="00B050"/>
                </a:solidFill>
              </a:rPr>
              <a:t>B</a:t>
            </a:r>
            <a:r>
              <a:rPr lang="pt-BR" i="1" dirty="0" smtClean="0"/>
              <a:t>ehavior </a:t>
            </a:r>
            <a:r>
              <a:rPr lang="pt-BR" b="1" i="1" dirty="0" smtClean="0">
                <a:solidFill>
                  <a:srgbClr val="00B050"/>
                </a:solidFill>
              </a:rPr>
              <a:t>D</a:t>
            </a:r>
            <a:r>
              <a:rPr lang="pt-BR" i="1" dirty="0" smtClean="0"/>
              <a:t>riven </a:t>
            </a:r>
            <a:r>
              <a:rPr lang="pt-BR" b="1" i="1" dirty="0" smtClean="0">
                <a:solidFill>
                  <a:srgbClr val="00B050"/>
                </a:solidFill>
              </a:rPr>
              <a:t>D</a:t>
            </a:r>
            <a:r>
              <a:rPr lang="pt-BR" i="1" dirty="0" smtClean="0"/>
              <a:t>evelopment</a:t>
            </a:r>
          </a:p>
          <a:p>
            <a:pPr marL="0" indent="0">
              <a:buNone/>
            </a:pPr>
            <a:endParaRPr lang="pt-BR" i="1" dirty="0" smtClean="0"/>
          </a:p>
          <a:p>
            <a:pPr algn="just"/>
            <a:r>
              <a:rPr lang="pt-BR" dirty="0" smtClean="0"/>
              <a:t>It is a set of agile practices and techniques that aim the enhancement of the </a:t>
            </a:r>
            <a:r>
              <a:rPr lang="pt-BR" b="1" dirty="0" smtClean="0">
                <a:solidFill>
                  <a:srgbClr val="00B050"/>
                </a:solidFill>
              </a:rPr>
              <a:t>collaboration</a:t>
            </a:r>
            <a:r>
              <a:rPr lang="pt-BR" dirty="0" smtClean="0"/>
              <a:t> and </a:t>
            </a:r>
            <a:r>
              <a:rPr lang="pt-BR" b="1" dirty="0" smtClean="0">
                <a:solidFill>
                  <a:srgbClr val="00B050"/>
                </a:solidFill>
              </a:rPr>
              <a:t>communication</a:t>
            </a:r>
            <a:r>
              <a:rPr lang="pt-BR" dirty="0" smtClean="0"/>
              <a:t> in the software development teams</a:t>
            </a:r>
          </a:p>
          <a:p>
            <a:pPr algn="just"/>
            <a:endParaRPr lang="pt-BR" dirty="0"/>
          </a:p>
          <a:p>
            <a:pPr algn="just"/>
            <a:r>
              <a:rPr lang="en-US" dirty="0"/>
              <a:t>Focus on the language and interactions during the software </a:t>
            </a:r>
            <a:r>
              <a:rPr lang="en-US" dirty="0" smtClean="0"/>
              <a:t>development process</a:t>
            </a:r>
            <a:endParaRPr lang="pt-BR" i="1" dirty="0"/>
          </a:p>
        </p:txBody>
      </p:sp>
    </p:spTree>
    <p:extLst>
      <p:ext uri="{BB962C8B-B14F-4D97-AF65-F5344CB8AC3E}">
        <p14:creationId xmlns:p14="http://schemas.microsoft.com/office/powerpoint/2010/main" val="4159106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482"/>
            <a:ext cx="8229600" cy="484428"/>
          </a:xfrm>
        </p:spPr>
        <p:txBody>
          <a:bodyPr/>
          <a:lstStyle/>
          <a:p>
            <a:r>
              <a:rPr lang="pt-BR" dirty="0" smtClean="0">
                <a:solidFill>
                  <a:schemeClr val="accent6">
                    <a:lumMod val="50000"/>
                  </a:schemeClr>
                </a:solidFill>
              </a:rPr>
              <a:t>What BDD is not ...</a:t>
            </a:r>
            <a:endParaRPr lang="en-US" dirty="0">
              <a:solidFill>
                <a:schemeClr val="accent6">
                  <a:lumMod val="50000"/>
                </a:schemeClr>
              </a:solidFill>
            </a:endParaRPr>
          </a:p>
        </p:txBody>
      </p:sp>
      <p:sp>
        <p:nvSpPr>
          <p:cNvPr id="3" name="Content Placeholder 2"/>
          <p:cNvSpPr>
            <a:spLocks noGrp="1"/>
          </p:cNvSpPr>
          <p:nvPr>
            <p:ph idx="1"/>
          </p:nvPr>
        </p:nvSpPr>
        <p:spPr/>
        <p:txBody>
          <a:bodyPr/>
          <a:lstStyle/>
          <a:p>
            <a:r>
              <a:rPr lang="pt-BR" dirty="0" smtClean="0"/>
              <a:t>BDD is not a software development methodology</a:t>
            </a:r>
          </a:p>
          <a:p>
            <a:endParaRPr lang="pt-BR" dirty="0"/>
          </a:p>
          <a:p>
            <a:pPr algn="just"/>
            <a:r>
              <a:rPr lang="pt-BR" dirty="0" smtClean="0"/>
              <a:t>It is not a substitute for Scrum, XP, Kanban, RUP or any methodology / framework you are using for developing your software</a:t>
            </a:r>
            <a:endParaRPr lang="en-US" dirty="0"/>
          </a:p>
        </p:txBody>
      </p:sp>
    </p:spTree>
    <p:extLst>
      <p:ext uri="{BB962C8B-B14F-4D97-AF65-F5344CB8AC3E}">
        <p14:creationId xmlns:p14="http://schemas.microsoft.com/office/powerpoint/2010/main" val="522223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81" y="126482"/>
            <a:ext cx="8229600" cy="484428"/>
          </a:xfrm>
        </p:spPr>
        <p:txBody>
          <a:bodyPr/>
          <a:lstStyle/>
          <a:p>
            <a:r>
              <a:rPr lang="pt-BR" dirty="0" smtClean="0">
                <a:solidFill>
                  <a:schemeClr val="accent6">
                    <a:lumMod val="50000"/>
                  </a:schemeClr>
                </a:solidFill>
              </a:rPr>
              <a:t>History</a:t>
            </a:r>
            <a:endParaRPr lang="en-US" dirty="0">
              <a:solidFill>
                <a:schemeClr val="accent6">
                  <a:lumMod val="50000"/>
                </a:schemeClr>
              </a:solidFill>
            </a:endParaRPr>
          </a:p>
        </p:txBody>
      </p:sp>
      <p:sp>
        <p:nvSpPr>
          <p:cNvPr id="3" name="Content Placeholder 2"/>
          <p:cNvSpPr>
            <a:spLocks noGrp="1"/>
          </p:cNvSpPr>
          <p:nvPr>
            <p:ph idx="1"/>
          </p:nvPr>
        </p:nvSpPr>
        <p:spPr/>
        <p:txBody>
          <a:bodyPr/>
          <a:lstStyle/>
          <a:p>
            <a:r>
              <a:rPr lang="pt-BR" dirty="0" smtClean="0"/>
              <a:t>Created in 2003 by Dan North, consultant specialist in agile methodologies (ThoughWorks)</a:t>
            </a:r>
          </a:p>
          <a:p>
            <a:pPr marL="0" indent="0">
              <a:buNone/>
            </a:pPr>
            <a:endParaRPr lang="pt-BR" dirty="0" smtClean="0"/>
          </a:p>
          <a:p>
            <a:r>
              <a:rPr lang="pt-BR" dirty="0" smtClean="0"/>
              <a:t>It came up from observations and ideas from agile practices such as Scrum, Lean, TDD and DDD </a:t>
            </a:r>
          </a:p>
          <a:p>
            <a:endParaRPr lang="pt-BR" dirty="0"/>
          </a:p>
          <a:p>
            <a:r>
              <a:rPr lang="pt-BR" dirty="0" smtClean="0"/>
              <a:t>Initially, it was a response to TDD technique (which focus on the technical aspect of the software)</a:t>
            </a:r>
            <a:endParaRPr lang="en-US" dirty="0"/>
          </a:p>
        </p:txBody>
      </p:sp>
    </p:spTree>
    <p:extLst>
      <p:ext uri="{BB962C8B-B14F-4D97-AF65-F5344CB8AC3E}">
        <p14:creationId xmlns:p14="http://schemas.microsoft.com/office/powerpoint/2010/main" val="2154666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979"/>
            <a:ext cx="8229600" cy="484428"/>
          </a:xfrm>
        </p:spPr>
        <p:txBody>
          <a:bodyPr/>
          <a:lstStyle/>
          <a:p>
            <a:r>
              <a:rPr lang="pt-BR" dirty="0" smtClean="0">
                <a:solidFill>
                  <a:schemeClr val="accent6">
                    <a:lumMod val="50000"/>
                  </a:schemeClr>
                </a:solidFill>
              </a:rPr>
              <a:t>BDD Benefits</a:t>
            </a:r>
            <a:endParaRPr lang="en-US" dirty="0">
              <a:solidFill>
                <a:schemeClr val="accent6">
                  <a:lumMod val="50000"/>
                </a:schemeClr>
              </a:solidFill>
            </a:endParaRPr>
          </a:p>
        </p:txBody>
      </p:sp>
      <p:sp>
        <p:nvSpPr>
          <p:cNvPr id="3" name="Content Placeholder 2"/>
          <p:cNvSpPr>
            <a:spLocks noGrp="1"/>
          </p:cNvSpPr>
          <p:nvPr>
            <p:ph idx="1"/>
          </p:nvPr>
        </p:nvSpPr>
        <p:spPr>
          <a:xfrm>
            <a:off x="457200" y="1041603"/>
            <a:ext cx="8229600" cy="2951277"/>
          </a:xfrm>
        </p:spPr>
        <p:txBody>
          <a:bodyPr>
            <a:normAutofit/>
          </a:bodyPr>
          <a:lstStyle/>
          <a:p>
            <a:r>
              <a:rPr lang="pt-BR" dirty="0" smtClean="0"/>
              <a:t>Encourage the team to develop, use and share a </a:t>
            </a:r>
            <a:r>
              <a:rPr lang="pt-BR" dirty="0" smtClean="0">
                <a:solidFill>
                  <a:srgbClr val="00B050"/>
                </a:solidFill>
              </a:rPr>
              <a:t>common understanding</a:t>
            </a:r>
            <a:r>
              <a:rPr lang="pt-BR" dirty="0" smtClean="0"/>
              <a:t> of how and why the application should work</a:t>
            </a:r>
          </a:p>
          <a:p>
            <a:endParaRPr lang="pt-BR" dirty="0"/>
          </a:p>
          <a:p>
            <a:r>
              <a:rPr lang="en-US" dirty="0"/>
              <a:t>Define features that focus your development efforts on underlying business goals (software that matters!)</a:t>
            </a:r>
          </a:p>
          <a:p>
            <a:endParaRPr lang="pt-BR" dirty="0" smtClean="0"/>
          </a:p>
          <a:p>
            <a:endParaRPr lang="pt-BR" dirty="0"/>
          </a:p>
          <a:p>
            <a:endParaRPr lang="en-US" dirty="0"/>
          </a:p>
        </p:txBody>
      </p:sp>
    </p:spTree>
    <p:extLst>
      <p:ext uri="{BB962C8B-B14F-4D97-AF65-F5344CB8AC3E}">
        <p14:creationId xmlns:p14="http://schemas.microsoft.com/office/powerpoint/2010/main" val="805831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 y="146147"/>
            <a:ext cx="8229600" cy="484428"/>
          </a:xfrm>
        </p:spPr>
        <p:txBody>
          <a:bodyPr/>
          <a:lstStyle/>
          <a:p>
            <a:r>
              <a:rPr lang="pt-BR" dirty="0">
                <a:solidFill>
                  <a:schemeClr val="accent6">
                    <a:lumMod val="50000"/>
                  </a:schemeClr>
                </a:solidFill>
              </a:rPr>
              <a:t>BDD Benefits</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fontScale="92500"/>
          </a:bodyPr>
          <a:lstStyle/>
          <a:p>
            <a:r>
              <a:rPr lang="pt-BR" dirty="0" smtClean="0"/>
              <a:t>Enhancement of the language and the interactions during the development process</a:t>
            </a:r>
          </a:p>
          <a:p>
            <a:pPr marL="0" indent="0">
              <a:buNone/>
            </a:pPr>
            <a:endParaRPr lang="pt-BR" dirty="0" smtClean="0"/>
          </a:p>
          <a:p>
            <a:r>
              <a:rPr lang="pt-BR" dirty="0" smtClean="0"/>
              <a:t>It allows the developers to undestand better the reasons the code should be created and not just the technical details</a:t>
            </a:r>
          </a:p>
          <a:p>
            <a:endParaRPr lang="pt-BR" dirty="0" smtClean="0"/>
          </a:p>
          <a:p>
            <a:r>
              <a:rPr lang="pt-BR" dirty="0" smtClean="0"/>
              <a:t>It reduces the constant translations between the business language and technical language, everyone should be in the same page (users, developers, testers, PO, Managers)</a:t>
            </a:r>
          </a:p>
        </p:txBody>
      </p:sp>
    </p:spTree>
    <p:extLst>
      <p:ext uri="{BB962C8B-B14F-4D97-AF65-F5344CB8AC3E}">
        <p14:creationId xmlns:p14="http://schemas.microsoft.com/office/powerpoint/2010/main" val="2687097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482"/>
            <a:ext cx="8229600" cy="484428"/>
          </a:xfrm>
        </p:spPr>
        <p:txBody>
          <a:bodyPr/>
          <a:lstStyle/>
          <a:p>
            <a:r>
              <a:rPr lang="pt-BR" dirty="0" smtClean="0">
                <a:solidFill>
                  <a:schemeClr val="accent6">
                    <a:lumMod val="50000"/>
                  </a:schemeClr>
                </a:solidFill>
              </a:rPr>
              <a:t>BDD Techniques</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a:bodyPr>
          <a:lstStyle/>
          <a:p>
            <a:pPr algn="just"/>
            <a:r>
              <a:rPr lang="pt-BR" dirty="0" smtClean="0"/>
              <a:t>To achieve this, BDD introduces some techniques that should be integrated with the development process:</a:t>
            </a:r>
          </a:p>
          <a:p>
            <a:pPr marL="0" indent="0" algn="just">
              <a:buNone/>
            </a:pPr>
            <a:endParaRPr lang="pt-BR" dirty="0" smtClean="0"/>
          </a:p>
          <a:p>
            <a:pPr lvl="1" algn="just"/>
            <a:r>
              <a:rPr lang="pt-BR" dirty="0" smtClean="0"/>
              <a:t>Specification using scenarios/examples</a:t>
            </a:r>
          </a:p>
          <a:p>
            <a:pPr lvl="1" algn="just"/>
            <a:r>
              <a:rPr lang="pt-BR" dirty="0" smtClean="0"/>
              <a:t>Usage of a Ubiquitous Language</a:t>
            </a:r>
          </a:p>
          <a:p>
            <a:pPr lvl="1" algn="just"/>
            <a:r>
              <a:rPr lang="pt-BR" dirty="0" smtClean="0"/>
              <a:t>Usage of “should” and “ensureThat” to describe behavior</a:t>
            </a:r>
          </a:p>
          <a:p>
            <a:pPr lvl="1" algn="just"/>
            <a:r>
              <a:rPr lang="pt-BR" dirty="0" smtClean="0"/>
              <a:t>Automated Examples for fast feedback (acceptance tests)</a:t>
            </a:r>
          </a:p>
          <a:p>
            <a:pPr lvl="1" algn="just"/>
            <a:r>
              <a:rPr lang="pt-BR" dirty="0"/>
              <a:t>Outside-In Development</a:t>
            </a:r>
          </a:p>
          <a:p>
            <a:pPr marL="457200" lvl="1" indent="0" algn="just">
              <a:buNone/>
            </a:pPr>
            <a:endParaRPr lang="pt-BR" dirty="0"/>
          </a:p>
          <a:p>
            <a:pPr algn="just"/>
            <a:endParaRPr lang="pt-BR" dirty="0" smtClean="0"/>
          </a:p>
          <a:p>
            <a:pPr algn="just"/>
            <a:endParaRPr lang="pt-BR" dirty="0"/>
          </a:p>
          <a:p>
            <a:pPr algn="just"/>
            <a:endParaRPr lang="en-US" dirty="0"/>
          </a:p>
        </p:txBody>
      </p:sp>
    </p:spTree>
    <p:extLst>
      <p:ext uri="{BB962C8B-B14F-4D97-AF65-F5344CB8AC3E}">
        <p14:creationId xmlns:p14="http://schemas.microsoft.com/office/powerpoint/2010/main" val="254095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1435"/>
            <a:ext cx="8229600" cy="484428"/>
          </a:xfrm>
        </p:spPr>
        <p:txBody>
          <a:bodyPr/>
          <a:lstStyle/>
          <a:p>
            <a:r>
              <a:rPr lang="pt-BR" dirty="0" smtClean="0">
                <a:solidFill>
                  <a:schemeClr val="accent6">
                    <a:lumMod val="50000"/>
                  </a:schemeClr>
                </a:solidFill>
              </a:rPr>
              <a:t>BDD Workflow</a:t>
            </a:r>
            <a:endParaRPr lang="en-US" dirty="0">
              <a:solidFill>
                <a:schemeClr val="accent6">
                  <a:lumMod val="50000"/>
                </a:schemeClr>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607" y="635863"/>
            <a:ext cx="6492241" cy="40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0397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670"/>
            <a:ext cx="8229600" cy="484428"/>
          </a:xfrm>
        </p:spPr>
        <p:txBody>
          <a:bodyPr/>
          <a:lstStyle/>
          <a:p>
            <a:r>
              <a:rPr lang="pt-BR" dirty="0">
                <a:solidFill>
                  <a:schemeClr val="accent6">
                    <a:lumMod val="50000"/>
                  </a:schemeClr>
                </a:solidFill>
              </a:rPr>
              <a:t>Specification Using Examples</a:t>
            </a:r>
            <a:endParaRPr lang="en-US" dirty="0">
              <a:solidFill>
                <a:schemeClr val="accent6">
                  <a:lumMod val="50000"/>
                </a:schemeClr>
              </a:solidFill>
            </a:endParaRPr>
          </a:p>
        </p:txBody>
      </p:sp>
      <p:sp>
        <p:nvSpPr>
          <p:cNvPr id="3" name="Content Placeholder 2"/>
          <p:cNvSpPr>
            <a:spLocks noGrp="1"/>
          </p:cNvSpPr>
          <p:nvPr>
            <p:ph idx="1"/>
          </p:nvPr>
        </p:nvSpPr>
        <p:spPr>
          <a:xfrm>
            <a:off x="359664" y="2126691"/>
            <a:ext cx="8229600" cy="939597"/>
          </a:xfrm>
        </p:spPr>
        <p:txBody>
          <a:bodyPr>
            <a:normAutofit fontScale="92500"/>
          </a:bodyPr>
          <a:lstStyle/>
          <a:p>
            <a:pPr marL="0" indent="0" algn="ctr">
              <a:buNone/>
            </a:pPr>
            <a:r>
              <a:rPr lang="en-US" dirty="0" smtClean="0"/>
              <a:t>Requirements written in a conventional way </a:t>
            </a:r>
            <a:r>
              <a:rPr lang="en-US" dirty="0"/>
              <a:t>are highly susceptible to ambiguities, assumptions, and misunderstandings</a:t>
            </a:r>
          </a:p>
        </p:txBody>
      </p:sp>
    </p:spTree>
    <p:extLst>
      <p:ext uri="{BB962C8B-B14F-4D97-AF65-F5344CB8AC3E}">
        <p14:creationId xmlns:p14="http://schemas.microsoft.com/office/powerpoint/2010/main" val="2318346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1600" dirty="0"/>
              <a:t>Behavior Driven Development - BDD</a:t>
            </a:r>
          </a:p>
        </p:txBody>
      </p:sp>
      <p:sp>
        <p:nvSpPr>
          <p:cNvPr id="5" name="Text Placeholder 4"/>
          <p:cNvSpPr>
            <a:spLocks noGrp="1"/>
          </p:cNvSpPr>
          <p:nvPr>
            <p:ph type="body" sz="quarter" idx="15"/>
          </p:nvPr>
        </p:nvSpPr>
        <p:spPr/>
        <p:txBody>
          <a:bodyPr/>
          <a:lstStyle/>
          <a:p>
            <a:endParaRPr lang="en-US" dirty="0"/>
          </a:p>
        </p:txBody>
      </p:sp>
      <p:sp>
        <p:nvSpPr>
          <p:cNvPr id="2" name="Title 1"/>
          <p:cNvSpPr>
            <a:spLocks noGrp="1"/>
          </p:cNvSpPr>
          <p:nvPr>
            <p:ph type="ctrTitle"/>
          </p:nvPr>
        </p:nvSpPr>
        <p:spPr/>
        <p:txBody>
          <a:bodyPr/>
          <a:lstStyle/>
          <a:p>
            <a:endParaRPr lang="en-US"/>
          </a:p>
        </p:txBody>
      </p:sp>
      <p:sp>
        <p:nvSpPr>
          <p:cNvPr id="7" name="Text Placeholder 6"/>
          <p:cNvSpPr>
            <a:spLocks noGrp="1"/>
          </p:cNvSpPr>
          <p:nvPr>
            <p:ph type="body" sz="quarter" idx="17"/>
          </p:nvPr>
        </p:nvSpPr>
        <p:spPr/>
        <p:txBody>
          <a:bodyPr/>
          <a:lstStyle/>
          <a:p>
            <a:r>
              <a:rPr lang="en-US" sz="1600" dirty="0"/>
              <a:t>JBehave	</a:t>
            </a:r>
          </a:p>
        </p:txBody>
      </p:sp>
      <p:sp>
        <p:nvSpPr>
          <p:cNvPr id="8" name="Text Placeholder 7"/>
          <p:cNvSpPr>
            <a:spLocks noGrp="1"/>
          </p:cNvSpPr>
          <p:nvPr>
            <p:ph type="body" sz="quarter" idx="18"/>
          </p:nvPr>
        </p:nvSpPr>
        <p:spPr/>
        <p:txBody>
          <a:bodyPr/>
          <a:lstStyle/>
          <a:p>
            <a:endParaRPr lang="en-US"/>
          </a:p>
        </p:txBody>
      </p:sp>
      <p:sp>
        <p:nvSpPr>
          <p:cNvPr id="10" name="Text Placeholder 9"/>
          <p:cNvSpPr>
            <a:spLocks noGrp="1"/>
          </p:cNvSpPr>
          <p:nvPr>
            <p:ph type="body" sz="quarter" idx="20"/>
          </p:nvPr>
        </p:nvSpPr>
        <p:spPr/>
        <p:txBody>
          <a:bodyPr/>
          <a:lstStyle/>
          <a:p>
            <a:r>
              <a:rPr lang="en-US" sz="1600" dirty="0"/>
              <a:t>REST API </a:t>
            </a:r>
            <a:r>
              <a:rPr lang="en-US" sz="1600" dirty="0" smtClean="0"/>
              <a:t>Testing</a:t>
            </a:r>
            <a:endParaRPr lang="en-US" sz="1600" dirty="0"/>
          </a:p>
        </p:txBody>
      </p:sp>
      <p:sp>
        <p:nvSpPr>
          <p:cNvPr id="11" name="Text Placeholder 10"/>
          <p:cNvSpPr>
            <a:spLocks noGrp="1"/>
          </p:cNvSpPr>
          <p:nvPr>
            <p:ph type="body" sz="quarter" idx="21"/>
          </p:nvPr>
        </p:nvSpPr>
        <p:spPr/>
        <p:txBody>
          <a:bodyPr/>
          <a:lstStyle/>
          <a:p>
            <a:endParaRPr lang="en-US"/>
          </a:p>
        </p:txBody>
      </p:sp>
      <p:sp>
        <p:nvSpPr>
          <p:cNvPr id="13" name="Text Placeholder 12"/>
          <p:cNvSpPr>
            <a:spLocks noGrp="1"/>
          </p:cNvSpPr>
          <p:nvPr>
            <p:ph type="body" sz="quarter" idx="23"/>
          </p:nvPr>
        </p:nvSpPr>
        <p:spPr/>
        <p:txBody>
          <a:bodyPr/>
          <a:lstStyle/>
          <a:p>
            <a:r>
              <a:rPr lang="en-US" sz="1600" dirty="0"/>
              <a:t>Front-End </a:t>
            </a:r>
            <a:r>
              <a:rPr lang="en-US" sz="1600" dirty="0" smtClean="0"/>
              <a:t>Testing</a:t>
            </a:r>
            <a:endParaRPr lang="en-US" sz="1600" dirty="0"/>
          </a:p>
        </p:txBody>
      </p:sp>
      <p:sp>
        <p:nvSpPr>
          <p:cNvPr id="14" name="Text Placeholder 13"/>
          <p:cNvSpPr>
            <a:spLocks noGrp="1"/>
          </p:cNvSpPr>
          <p:nvPr>
            <p:ph type="body" sz="quarter" idx="24"/>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48598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6" y="116650"/>
            <a:ext cx="8229600" cy="484428"/>
          </a:xfrm>
        </p:spPr>
        <p:txBody>
          <a:bodyPr/>
          <a:lstStyle/>
          <a:p>
            <a:r>
              <a:rPr lang="pt-BR" dirty="0" smtClean="0">
                <a:solidFill>
                  <a:schemeClr val="accent6">
                    <a:lumMod val="50000"/>
                  </a:schemeClr>
                </a:solidFill>
              </a:rPr>
              <a:t>Specification Using Examples</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a:bodyPr>
          <a:lstStyle/>
          <a:p>
            <a:r>
              <a:rPr lang="pt-BR" dirty="0" smtClean="0"/>
              <a:t>Write acceptance criterias (AC) for the User Stories using scenarios and examples to describe the expected feature behavior</a:t>
            </a:r>
          </a:p>
          <a:p>
            <a:endParaRPr lang="pt-BR" dirty="0"/>
          </a:p>
          <a:p>
            <a:r>
              <a:rPr lang="en-US" dirty="0" smtClean="0"/>
              <a:t>Establishes in a clear way </a:t>
            </a:r>
            <a:r>
              <a:rPr lang="en-US" dirty="0"/>
              <a:t>what </a:t>
            </a:r>
            <a:r>
              <a:rPr lang="en-US" dirty="0" smtClean="0"/>
              <a:t>should be developed </a:t>
            </a:r>
            <a:r>
              <a:rPr lang="en-US" dirty="0"/>
              <a:t>and </a:t>
            </a:r>
            <a:r>
              <a:rPr lang="en-US" dirty="0" smtClean="0"/>
              <a:t>tested</a:t>
            </a:r>
          </a:p>
          <a:p>
            <a:pPr marL="0" indent="0">
              <a:buNone/>
              <a:defRPr/>
            </a:pPr>
            <a:endParaRPr lang="pt-BR" dirty="0"/>
          </a:p>
          <a:p>
            <a:r>
              <a:rPr lang="en-US" dirty="0"/>
              <a:t>Extremely effective way to </a:t>
            </a:r>
            <a:r>
              <a:rPr lang="en-US" b="1" dirty="0">
                <a:solidFill>
                  <a:srgbClr val="00B050"/>
                </a:solidFill>
              </a:rPr>
              <a:t>communicate requirements</a:t>
            </a:r>
            <a:r>
              <a:rPr lang="en-US" dirty="0"/>
              <a:t> in a precise, clear and unambiguous </a:t>
            </a:r>
            <a:r>
              <a:rPr lang="en-US" dirty="0" smtClean="0"/>
              <a:t>manner</a:t>
            </a:r>
            <a:endParaRPr lang="pt-BR" dirty="0" smtClean="0"/>
          </a:p>
          <a:p>
            <a:endParaRPr lang="en-US" dirty="0"/>
          </a:p>
        </p:txBody>
      </p:sp>
    </p:spTree>
    <p:extLst>
      <p:ext uri="{BB962C8B-B14F-4D97-AF65-F5344CB8AC3E}">
        <p14:creationId xmlns:p14="http://schemas.microsoft.com/office/powerpoint/2010/main" val="8581190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9712"/>
            <a:ext cx="8229600" cy="484428"/>
          </a:xfrm>
        </p:spPr>
        <p:txBody>
          <a:bodyPr/>
          <a:lstStyle/>
          <a:p>
            <a:r>
              <a:rPr lang="pt-BR" dirty="0">
                <a:solidFill>
                  <a:schemeClr val="accent6">
                    <a:lumMod val="50000"/>
                  </a:schemeClr>
                </a:solidFill>
              </a:rPr>
              <a:t>Specification Using Examples</a:t>
            </a:r>
            <a:endParaRPr lang="en-US" dirty="0">
              <a:solidFill>
                <a:schemeClr val="accent6">
                  <a:lumMod val="50000"/>
                </a:schemeClr>
              </a:solidFill>
            </a:endParaRPr>
          </a:p>
        </p:txBody>
      </p:sp>
      <p:sp>
        <p:nvSpPr>
          <p:cNvPr id="5" name="TextBox 4"/>
          <p:cNvSpPr txBox="1"/>
          <p:nvPr/>
        </p:nvSpPr>
        <p:spPr>
          <a:xfrm>
            <a:off x="609478" y="780359"/>
            <a:ext cx="7925043" cy="4247317"/>
          </a:xfrm>
          <a:prstGeom prst="rect">
            <a:avLst/>
          </a:prstGeom>
          <a:noFill/>
        </p:spPr>
        <p:txBody>
          <a:bodyPr wrap="square" rtlCol="0">
            <a:spAutoFit/>
          </a:bodyPr>
          <a:lstStyle/>
          <a:p>
            <a:pPr>
              <a:defRPr/>
            </a:pPr>
            <a:r>
              <a:rPr lang="en-US" dirty="0" smtClean="0">
                <a:solidFill>
                  <a:schemeClr val="bg2"/>
                </a:solidFill>
                <a:latin typeface="Arial" charset="0"/>
                <a:cs typeface="Arial" charset="0"/>
              </a:rPr>
              <a:t>Story: ATM Withdraw</a:t>
            </a:r>
            <a:endParaRPr lang="en-US" dirty="0">
              <a:solidFill>
                <a:schemeClr val="bg2"/>
              </a:solidFill>
              <a:latin typeface="Arial" charset="0"/>
              <a:cs typeface="Arial" charset="0"/>
            </a:endParaRPr>
          </a:p>
          <a:p>
            <a:pPr>
              <a:defRPr/>
            </a:pPr>
            <a:endParaRPr lang="en-US" dirty="0">
              <a:solidFill>
                <a:schemeClr val="bg2"/>
              </a:solidFill>
              <a:latin typeface="Arial" charset="0"/>
              <a:cs typeface="Arial" charset="0"/>
            </a:endParaRPr>
          </a:p>
          <a:p>
            <a:pPr>
              <a:defRPr/>
            </a:pPr>
            <a:r>
              <a:rPr lang="en-US" dirty="0">
                <a:solidFill>
                  <a:schemeClr val="bg2"/>
                </a:solidFill>
                <a:latin typeface="Arial" charset="0"/>
                <a:cs typeface="Arial" charset="0"/>
              </a:rPr>
              <a:t>Narrative:</a:t>
            </a:r>
          </a:p>
          <a:p>
            <a:pPr>
              <a:defRPr/>
            </a:pPr>
            <a:r>
              <a:rPr lang="en-US" dirty="0">
                <a:solidFill>
                  <a:schemeClr val="bg2"/>
                </a:solidFill>
                <a:latin typeface="Arial" charset="0"/>
                <a:cs typeface="Arial" charset="0"/>
              </a:rPr>
              <a:t>In order to get </a:t>
            </a:r>
            <a:r>
              <a:rPr lang="en-US" dirty="0" smtClean="0">
                <a:solidFill>
                  <a:schemeClr val="bg2"/>
                </a:solidFill>
                <a:latin typeface="Arial" charset="0"/>
                <a:cs typeface="Arial" charset="0"/>
              </a:rPr>
              <a:t>money from my banking account</a:t>
            </a:r>
            <a:endParaRPr lang="en-US" dirty="0">
              <a:solidFill>
                <a:schemeClr val="bg2"/>
              </a:solidFill>
              <a:latin typeface="Arial" charset="0"/>
              <a:cs typeface="Arial" charset="0"/>
            </a:endParaRPr>
          </a:p>
          <a:p>
            <a:pPr>
              <a:defRPr/>
            </a:pPr>
            <a:r>
              <a:rPr lang="en-US" dirty="0">
                <a:solidFill>
                  <a:schemeClr val="bg2"/>
                </a:solidFill>
                <a:latin typeface="Arial" charset="0"/>
                <a:cs typeface="Arial" charset="0"/>
              </a:rPr>
              <a:t>As a </a:t>
            </a:r>
            <a:r>
              <a:rPr lang="en-US" dirty="0" smtClean="0">
                <a:solidFill>
                  <a:schemeClr val="bg2"/>
                </a:solidFill>
                <a:latin typeface="Arial" charset="0"/>
                <a:cs typeface="Arial" charset="0"/>
              </a:rPr>
              <a:t>customer</a:t>
            </a:r>
            <a:endParaRPr lang="en-US" dirty="0">
              <a:solidFill>
                <a:schemeClr val="bg2"/>
              </a:solidFill>
              <a:latin typeface="Arial" charset="0"/>
              <a:cs typeface="Arial" charset="0"/>
            </a:endParaRPr>
          </a:p>
          <a:p>
            <a:pPr>
              <a:defRPr/>
            </a:pPr>
            <a:r>
              <a:rPr lang="en-US" dirty="0">
                <a:solidFill>
                  <a:schemeClr val="bg2"/>
                </a:solidFill>
                <a:latin typeface="Arial" charset="0"/>
                <a:cs typeface="Arial" charset="0"/>
              </a:rPr>
              <a:t>I want to </a:t>
            </a:r>
            <a:r>
              <a:rPr lang="en-US" dirty="0" smtClean="0">
                <a:solidFill>
                  <a:schemeClr val="bg2"/>
                </a:solidFill>
                <a:latin typeface="Arial" charset="0"/>
                <a:cs typeface="Arial" charset="0"/>
              </a:rPr>
              <a:t>perform a </a:t>
            </a:r>
            <a:r>
              <a:rPr lang="pt-BR" dirty="0" smtClean="0">
                <a:solidFill>
                  <a:schemeClr val="bg2"/>
                </a:solidFill>
                <a:latin typeface="Arial" charset="0"/>
                <a:cs typeface="Arial" charset="0"/>
              </a:rPr>
              <a:t>withdraw</a:t>
            </a:r>
          </a:p>
          <a:p>
            <a:pPr>
              <a:defRPr/>
            </a:pPr>
            <a:endParaRPr lang="pt-BR" dirty="0">
              <a:solidFill>
                <a:srgbClr val="660066"/>
              </a:solidFill>
              <a:latin typeface="Arial" charset="0"/>
              <a:cs typeface="Arial" charset="0"/>
            </a:endParaRPr>
          </a:p>
          <a:p>
            <a:pPr>
              <a:defRPr/>
            </a:pPr>
            <a:r>
              <a:rPr lang="pt-BR" dirty="0" smtClean="0">
                <a:solidFill>
                  <a:srgbClr val="660066"/>
                </a:solidFill>
                <a:latin typeface="Arial" charset="0"/>
                <a:cs typeface="Arial" charset="0"/>
              </a:rPr>
              <a:t>Scenario</a:t>
            </a:r>
            <a:r>
              <a:rPr lang="pt-BR" dirty="0">
                <a:solidFill>
                  <a:srgbClr val="660066"/>
                </a:solidFill>
                <a:latin typeface="Arial" charset="0"/>
                <a:cs typeface="Arial" charset="0"/>
              </a:rPr>
              <a:t>:</a:t>
            </a:r>
            <a:r>
              <a:rPr lang="pt-BR" dirty="0">
                <a:latin typeface="Arial" charset="0"/>
                <a:cs typeface="Arial" charset="0"/>
              </a:rPr>
              <a:t> </a:t>
            </a:r>
            <a:r>
              <a:rPr lang="pt-BR" dirty="0" smtClean="0">
                <a:latin typeface="Arial" charset="0"/>
                <a:cs typeface="Arial" charset="0"/>
              </a:rPr>
              <a:t>The withdrawal value should be debited from the customer’s current balance</a:t>
            </a:r>
            <a:endParaRPr lang="pt-BR" dirty="0">
              <a:latin typeface="Arial" charset="0"/>
              <a:cs typeface="Arial" charset="0"/>
            </a:endParaRPr>
          </a:p>
          <a:p>
            <a:pPr>
              <a:defRPr/>
            </a:pPr>
            <a:r>
              <a:rPr lang="pt-BR" b="1" dirty="0">
                <a:latin typeface="Arial" charset="0"/>
                <a:cs typeface="Arial" charset="0"/>
              </a:rPr>
              <a:t>Given</a:t>
            </a:r>
            <a:r>
              <a:rPr lang="pt-BR" dirty="0">
                <a:latin typeface="Arial" charset="0"/>
                <a:cs typeface="Arial" charset="0"/>
              </a:rPr>
              <a:t> </a:t>
            </a:r>
            <a:r>
              <a:rPr lang="pt-BR" dirty="0" smtClean="0">
                <a:latin typeface="Arial" charset="0"/>
                <a:cs typeface="Arial" charset="0"/>
              </a:rPr>
              <a:t>an active customer with the id 9999 </a:t>
            </a:r>
          </a:p>
          <a:p>
            <a:pPr>
              <a:defRPr/>
            </a:pPr>
            <a:r>
              <a:rPr lang="pt-BR" b="1" dirty="0" smtClean="0">
                <a:latin typeface="Arial" charset="0"/>
                <a:cs typeface="Arial" charset="0"/>
              </a:rPr>
              <a:t>And</a:t>
            </a:r>
            <a:r>
              <a:rPr lang="pt-BR" dirty="0" smtClean="0">
                <a:latin typeface="Arial" charset="0"/>
                <a:cs typeface="Arial" charset="0"/>
              </a:rPr>
              <a:t> his account has a balance of $2000.00</a:t>
            </a:r>
            <a:endParaRPr lang="pt-BR" dirty="0">
              <a:latin typeface="Arial" charset="0"/>
              <a:cs typeface="Arial" charset="0"/>
            </a:endParaRPr>
          </a:p>
          <a:p>
            <a:pPr>
              <a:defRPr/>
            </a:pPr>
            <a:r>
              <a:rPr lang="pt-BR" b="1" dirty="0">
                <a:latin typeface="Arial" charset="0"/>
                <a:cs typeface="Arial" charset="0"/>
              </a:rPr>
              <a:t>When</a:t>
            </a:r>
            <a:r>
              <a:rPr lang="pt-BR" dirty="0">
                <a:latin typeface="Arial" charset="0"/>
                <a:cs typeface="Arial" charset="0"/>
              </a:rPr>
              <a:t> </a:t>
            </a:r>
            <a:r>
              <a:rPr lang="pt-BR" dirty="0" smtClean="0">
                <a:latin typeface="Arial" charset="0"/>
                <a:cs typeface="Arial" charset="0"/>
              </a:rPr>
              <a:t>the customer withdraws $500.00</a:t>
            </a:r>
            <a:endParaRPr lang="pt-BR" dirty="0">
              <a:latin typeface="Arial" charset="0"/>
              <a:cs typeface="Arial" charset="0"/>
            </a:endParaRPr>
          </a:p>
          <a:p>
            <a:pPr>
              <a:defRPr/>
            </a:pPr>
            <a:r>
              <a:rPr lang="pt-BR" b="1" dirty="0">
                <a:latin typeface="Arial" charset="0"/>
                <a:cs typeface="Arial" charset="0"/>
              </a:rPr>
              <a:t>Then</a:t>
            </a:r>
            <a:r>
              <a:rPr lang="pt-BR" dirty="0">
                <a:latin typeface="Arial" charset="0"/>
                <a:cs typeface="Arial" charset="0"/>
              </a:rPr>
              <a:t> </a:t>
            </a:r>
            <a:r>
              <a:rPr lang="pt-BR" dirty="0" smtClean="0">
                <a:latin typeface="Arial" charset="0"/>
                <a:cs typeface="Arial" charset="0"/>
              </a:rPr>
              <a:t>the withdrawal should be completed successfully</a:t>
            </a:r>
            <a:endParaRPr lang="pt-BR" dirty="0">
              <a:latin typeface="Arial" charset="0"/>
              <a:cs typeface="Arial" charset="0"/>
            </a:endParaRPr>
          </a:p>
          <a:p>
            <a:pPr>
              <a:defRPr/>
            </a:pPr>
            <a:r>
              <a:rPr lang="pt-BR" b="1" dirty="0">
                <a:latin typeface="Arial" charset="0"/>
                <a:cs typeface="Arial" charset="0"/>
              </a:rPr>
              <a:t>And </a:t>
            </a:r>
            <a:r>
              <a:rPr lang="pt-BR" dirty="0" smtClean="0">
                <a:latin typeface="Arial" charset="0"/>
                <a:cs typeface="Arial" charset="0"/>
              </a:rPr>
              <a:t>the new balance should be $1500.00</a:t>
            </a:r>
            <a:endParaRPr lang="pt-BR" dirty="0">
              <a:latin typeface="Arial" charset="0"/>
              <a:cs typeface="Arial" charset="0"/>
            </a:endParaRPr>
          </a:p>
          <a:p>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14788043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140"/>
            <a:ext cx="8229600" cy="484428"/>
          </a:xfrm>
        </p:spPr>
        <p:txBody>
          <a:bodyPr/>
          <a:lstStyle/>
          <a:p>
            <a:r>
              <a:rPr lang="pt-BR" dirty="0">
                <a:solidFill>
                  <a:schemeClr val="accent6">
                    <a:lumMod val="50000"/>
                  </a:schemeClr>
                </a:solidFill>
              </a:rPr>
              <a:t>Specification Using Examples</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fontScale="92500" lnSpcReduction="10000"/>
          </a:bodyPr>
          <a:lstStyle/>
          <a:p>
            <a:r>
              <a:rPr lang="pt-BR" dirty="0" smtClean="0"/>
              <a:t>Keywords</a:t>
            </a:r>
          </a:p>
          <a:p>
            <a:endParaRPr lang="pt-BR" dirty="0"/>
          </a:p>
          <a:p>
            <a:pPr>
              <a:lnSpc>
                <a:spcPct val="80000"/>
              </a:lnSpc>
              <a:buFontTx/>
              <a:buNone/>
            </a:pPr>
            <a:r>
              <a:rPr lang="pt-BR" altLang="en-US" sz="2000" b="1" dirty="0" smtClean="0"/>
              <a:t>		Story (Feature)</a:t>
            </a:r>
          </a:p>
          <a:p>
            <a:pPr>
              <a:lnSpc>
                <a:spcPct val="80000"/>
              </a:lnSpc>
              <a:buFontTx/>
              <a:buNone/>
            </a:pPr>
            <a:endParaRPr lang="pt-BR" altLang="en-US" sz="2000" dirty="0"/>
          </a:p>
          <a:p>
            <a:pPr>
              <a:lnSpc>
                <a:spcPct val="80000"/>
              </a:lnSpc>
              <a:buFontTx/>
              <a:buNone/>
            </a:pPr>
            <a:r>
              <a:rPr lang="pt-BR" altLang="en-US" sz="2000" b="1" dirty="0"/>
              <a:t>		</a:t>
            </a:r>
            <a:r>
              <a:rPr lang="pt-BR" altLang="en-US" sz="2000" b="1" dirty="0" smtClean="0"/>
              <a:t>	</a:t>
            </a:r>
            <a:r>
              <a:rPr lang="pt-BR" altLang="en-US" sz="2000" b="1" dirty="0" smtClean="0">
                <a:solidFill>
                  <a:srgbClr val="00B050"/>
                </a:solidFill>
              </a:rPr>
              <a:t>As </a:t>
            </a:r>
            <a:r>
              <a:rPr lang="pt-BR" altLang="en-US" sz="2000" b="1" dirty="0">
                <a:solidFill>
                  <a:srgbClr val="00B050"/>
                </a:solidFill>
              </a:rPr>
              <a:t>a    </a:t>
            </a:r>
            <a:r>
              <a:rPr lang="pt-BR" altLang="en-US" sz="2000" dirty="0"/>
              <a:t>   </a:t>
            </a:r>
            <a:endParaRPr lang="pt-BR" altLang="en-US" sz="2000" dirty="0" smtClean="0"/>
          </a:p>
          <a:p>
            <a:pPr>
              <a:lnSpc>
                <a:spcPct val="80000"/>
              </a:lnSpc>
              <a:buFontTx/>
              <a:buNone/>
            </a:pPr>
            <a:r>
              <a:rPr lang="pt-BR" altLang="en-US" sz="2000" dirty="0"/>
              <a:t> </a:t>
            </a:r>
            <a:r>
              <a:rPr lang="pt-BR" altLang="en-US" sz="2000" dirty="0" smtClean="0"/>
              <a:t>    </a:t>
            </a:r>
            <a:r>
              <a:rPr lang="pt-BR" altLang="en-US" sz="2000" dirty="0"/>
              <a:t>	</a:t>
            </a:r>
            <a:r>
              <a:rPr lang="pt-BR" altLang="en-US" sz="2000" dirty="0" smtClean="0"/>
              <a:t>	</a:t>
            </a:r>
            <a:r>
              <a:rPr lang="pt-BR" altLang="en-US" sz="2000" b="1" dirty="0" smtClean="0">
                <a:solidFill>
                  <a:srgbClr val="00B050"/>
                </a:solidFill>
              </a:rPr>
              <a:t>I </a:t>
            </a:r>
            <a:r>
              <a:rPr lang="pt-BR" altLang="en-US" sz="2000" b="1" dirty="0">
                <a:solidFill>
                  <a:srgbClr val="00B050"/>
                </a:solidFill>
              </a:rPr>
              <a:t>want</a:t>
            </a:r>
            <a:r>
              <a:rPr lang="pt-BR" altLang="en-US" sz="2000" dirty="0"/>
              <a:t> </a:t>
            </a:r>
            <a:br>
              <a:rPr lang="pt-BR" altLang="en-US" sz="2000" dirty="0"/>
            </a:br>
            <a:r>
              <a:rPr lang="pt-BR" altLang="en-US" sz="2000" dirty="0"/>
              <a:t>	</a:t>
            </a:r>
            <a:r>
              <a:rPr lang="pt-BR" altLang="en-US" sz="2000" dirty="0" smtClean="0"/>
              <a:t>	</a:t>
            </a:r>
            <a:r>
              <a:rPr lang="pt-BR" altLang="en-US" sz="2000" b="1" dirty="0" smtClean="0">
                <a:solidFill>
                  <a:srgbClr val="00B050"/>
                </a:solidFill>
              </a:rPr>
              <a:t>so that</a:t>
            </a:r>
            <a:endParaRPr lang="pt-BR" altLang="en-US" sz="2000" dirty="0" smtClean="0"/>
          </a:p>
          <a:p>
            <a:pPr>
              <a:lnSpc>
                <a:spcPct val="80000"/>
              </a:lnSpc>
              <a:buFontTx/>
              <a:buNone/>
            </a:pPr>
            <a:endParaRPr lang="pt-BR" altLang="en-US" sz="2000" dirty="0"/>
          </a:p>
          <a:p>
            <a:pPr>
              <a:lnSpc>
                <a:spcPct val="80000"/>
              </a:lnSpc>
              <a:buFontTx/>
              <a:buNone/>
            </a:pPr>
            <a:r>
              <a:rPr lang="pt-BR" altLang="en-US" sz="2000" b="1" dirty="0" smtClean="0"/>
              <a:t>		Scenario (Acceptance Criteria)</a:t>
            </a:r>
          </a:p>
          <a:p>
            <a:pPr>
              <a:lnSpc>
                <a:spcPct val="80000"/>
              </a:lnSpc>
              <a:buFontTx/>
              <a:buNone/>
            </a:pPr>
            <a:endParaRPr lang="pt-BR" altLang="en-US" sz="2000" dirty="0"/>
          </a:p>
          <a:p>
            <a:pPr>
              <a:lnSpc>
                <a:spcPct val="80000"/>
              </a:lnSpc>
              <a:buFontTx/>
              <a:buNone/>
            </a:pPr>
            <a:r>
              <a:rPr lang="pt-BR" altLang="en-US" sz="2000" dirty="0"/>
              <a:t>		</a:t>
            </a:r>
            <a:r>
              <a:rPr lang="pt-BR" altLang="en-US" sz="2000" dirty="0" smtClean="0"/>
              <a:t>	</a:t>
            </a:r>
            <a:r>
              <a:rPr lang="pt-BR" altLang="en-US" sz="2000" b="1" dirty="0" smtClean="0">
                <a:solidFill>
                  <a:srgbClr val="00B050"/>
                </a:solidFill>
              </a:rPr>
              <a:t>Given</a:t>
            </a:r>
            <a:endParaRPr lang="pt-BR" altLang="en-US" sz="2000" dirty="0"/>
          </a:p>
          <a:p>
            <a:pPr>
              <a:lnSpc>
                <a:spcPct val="80000"/>
              </a:lnSpc>
              <a:buFontTx/>
              <a:buNone/>
            </a:pPr>
            <a:r>
              <a:rPr lang="pt-BR" altLang="en-US" sz="2000" dirty="0"/>
              <a:t>		</a:t>
            </a:r>
            <a:r>
              <a:rPr lang="pt-BR" altLang="en-US" sz="2000" dirty="0" smtClean="0"/>
              <a:t>	</a:t>
            </a:r>
            <a:r>
              <a:rPr lang="pt-BR" altLang="en-US" sz="2000" b="1" dirty="0" smtClean="0">
                <a:solidFill>
                  <a:srgbClr val="00B050"/>
                </a:solidFill>
              </a:rPr>
              <a:t>When</a:t>
            </a:r>
            <a:endParaRPr lang="pt-BR" altLang="en-US" sz="2000" dirty="0"/>
          </a:p>
          <a:p>
            <a:pPr>
              <a:lnSpc>
                <a:spcPct val="80000"/>
              </a:lnSpc>
              <a:buFontTx/>
              <a:buNone/>
            </a:pPr>
            <a:r>
              <a:rPr lang="pt-BR" altLang="en-US" sz="2000" dirty="0"/>
              <a:t>		</a:t>
            </a:r>
            <a:r>
              <a:rPr lang="pt-BR" altLang="en-US" sz="2000" dirty="0" smtClean="0"/>
              <a:t>	</a:t>
            </a:r>
            <a:r>
              <a:rPr lang="pt-BR" altLang="en-US" sz="2000" b="1" dirty="0" smtClean="0">
                <a:solidFill>
                  <a:srgbClr val="00B050"/>
                </a:solidFill>
              </a:rPr>
              <a:t>Then</a:t>
            </a:r>
            <a:endParaRPr lang="pt-BR" altLang="en-US" sz="2000" dirty="0"/>
          </a:p>
          <a:p>
            <a:pPr lvl="1"/>
            <a:endParaRPr lang="en-US" dirty="0"/>
          </a:p>
        </p:txBody>
      </p:sp>
    </p:spTree>
    <p:extLst>
      <p:ext uri="{BB962C8B-B14F-4D97-AF65-F5344CB8AC3E}">
        <p14:creationId xmlns:p14="http://schemas.microsoft.com/office/powerpoint/2010/main" val="4284104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0733"/>
            <a:ext cx="8229600" cy="484428"/>
          </a:xfrm>
        </p:spPr>
        <p:txBody>
          <a:bodyPr/>
          <a:lstStyle/>
          <a:p>
            <a:r>
              <a:rPr lang="pt-BR" dirty="0">
                <a:solidFill>
                  <a:schemeClr val="accent6">
                    <a:lumMod val="50000"/>
                  </a:schemeClr>
                </a:solidFill>
              </a:rPr>
              <a:t>Specification Using Examples</a:t>
            </a:r>
            <a:endParaRPr lang="en-US" dirty="0">
              <a:solidFill>
                <a:schemeClr val="accent6">
                  <a:lumMod val="50000"/>
                </a:schemeClr>
              </a:solidFill>
            </a:endParaRPr>
          </a:p>
        </p:txBody>
      </p:sp>
      <p:sp>
        <p:nvSpPr>
          <p:cNvPr id="3" name="Content Placeholder 2"/>
          <p:cNvSpPr>
            <a:spLocks noGrp="1"/>
          </p:cNvSpPr>
          <p:nvPr>
            <p:ph idx="1"/>
          </p:nvPr>
        </p:nvSpPr>
        <p:spPr>
          <a:xfrm>
            <a:off x="457200" y="1078179"/>
            <a:ext cx="8229600" cy="3000045"/>
          </a:xfrm>
        </p:spPr>
        <p:txBody>
          <a:bodyPr>
            <a:normAutofit fontScale="92500" lnSpcReduction="20000"/>
          </a:bodyPr>
          <a:lstStyle/>
          <a:p>
            <a:pPr algn="just"/>
            <a:r>
              <a:rPr lang="en-US" dirty="0" smtClean="0"/>
              <a:t>Its </a:t>
            </a:r>
            <a:r>
              <a:rPr lang="en-US" dirty="0"/>
              <a:t>strength is that </a:t>
            </a:r>
            <a:r>
              <a:rPr lang="en-US" dirty="0">
                <a:solidFill>
                  <a:srgbClr val="00B050"/>
                </a:solidFill>
              </a:rPr>
              <a:t>it forces you to identify the value of delivering a story when you first define it</a:t>
            </a:r>
            <a:r>
              <a:rPr lang="en-US" dirty="0"/>
              <a:t>. When there is no real business value for a story, it often comes down to something like ” . . . I want [some feature] so that [I just do, ok?].” This can make it easier to descope some of the more esoteric requirements</a:t>
            </a:r>
            <a:r>
              <a:rPr lang="en-US" dirty="0" smtClean="0"/>
              <a:t>. (Dan North)</a:t>
            </a:r>
          </a:p>
          <a:p>
            <a:endParaRPr lang="en-US" dirty="0"/>
          </a:p>
          <a:p>
            <a:pPr algn="just"/>
            <a:r>
              <a:rPr lang="en-US" dirty="0" smtClean="0"/>
              <a:t>A </a:t>
            </a:r>
            <a:r>
              <a:rPr lang="en-US" dirty="0"/>
              <a:t>story’s behaviour is simply its acceptance criteria – if the system fulfills all the acceptance criteria, it’s behaving correctly; if it doesn’t, it isn’t</a:t>
            </a:r>
            <a:r>
              <a:rPr lang="en-US" dirty="0" smtClean="0"/>
              <a:t>.</a:t>
            </a:r>
            <a:endParaRPr lang="en-US" dirty="0"/>
          </a:p>
        </p:txBody>
      </p:sp>
    </p:spTree>
    <p:extLst>
      <p:ext uri="{BB962C8B-B14F-4D97-AF65-F5344CB8AC3E}">
        <p14:creationId xmlns:p14="http://schemas.microsoft.com/office/powerpoint/2010/main" val="4011007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8181"/>
            <a:ext cx="8229600" cy="484428"/>
          </a:xfrm>
        </p:spPr>
        <p:txBody>
          <a:bodyPr/>
          <a:lstStyle/>
          <a:p>
            <a:r>
              <a:rPr lang="pt-BR" dirty="0" smtClean="0">
                <a:solidFill>
                  <a:schemeClr val="accent6">
                    <a:lumMod val="50000"/>
                  </a:schemeClr>
                </a:solidFill>
              </a:rPr>
              <a:t>The “Should” word</a:t>
            </a:r>
            <a:endParaRPr lang="en-US" dirty="0">
              <a:solidFill>
                <a:schemeClr val="accent6">
                  <a:lumMod val="50000"/>
                </a:schemeClr>
              </a:solidFill>
            </a:endParaRPr>
          </a:p>
        </p:txBody>
      </p:sp>
      <p:sp>
        <p:nvSpPr>
          <p:cNvPr id="3" name="Content Placeholder 2"/>
          <p:cNvSpPr>
            <a:spLocks noGrp="1"/>
          </p:cNvSpPr>
          <p:nvPr>
            <p:ph idx="1"/>
          </p:nvPr>
        </p:nvSpPr>
        <p:spPr>
          <a:xfrm>
            <a:off x="359664" y="1267155"/>
            <a:ext cx="7930896" cy="1963725"/>
          </a:xfrm>
        </p:spPr>
        <p:txBody>
          <a:bodyPr>
            <a:normAutofit fontScale="92500" lnSpcReduction="20000"/>
          </a:bodyPr>
          <a:lstStyle/>
          <a:p>
            <a:pPr algn="just"/>
            <a:r>
              <a:rPr lang="en-US" dirty="0" smtClean="0"/>
              <a:t>It encourages to </a:t>
            </a:r>
            <a:r>
              <a:rPr lang="en-US" dirty="0"/>
              <a:t>question whether </a:t>
            </a:r>
            <a:r>
              <a:rPr lang="en-US" dirty="0" smtClean="0"/>
              <a:t>the behavior described is </a:t>
            </a:r>
            <a:r>
              <a:rPr lang="en-US" dirty="0"/>
              <a:t>appropriate, or whether they can be </a:t>
            </a:r>
            <a:r>
              <a:rPr lang="en-US" dirty="0" smtClean="0"/>
              <a:t>moved or removed entirely</a:t>
            </a:r>
          </a:p>
          <a:p>
            <a:endParaRPr lang="pt-BR" dirty="0"/>
          </a:p>
          <a:p>
            <a:pPr marL="0" indent="0">
              <a:buNone/>
              <a:defRPr/>
            </a:pPr>
            <a:r>
              <a:rPr lang="pt-BR" b="1" dirty="0" smtClean="0">
                <a:latin typeface="Arial" charset="0"/>
                <a:cs typeface="Arial" charset="0"/>
              </a:rPr>
              <a:t>	Then</a:t>
            </a:r>
            <a:r>
              <a:rPr lang="pt-BR" dirty="0" smtClean="0">
                <a:latin typeface="Arial" charset="0"/>
                <a:cs typeface="Arial" charset="0"/>
              </a:rPr>
              <a:t> </a:t>
            </a:r>
            <a:r>
              <a:rPr lang="pt-BR" dirty="0">
                <a:latin typeface="Arial" charset="0"/>
                <a:cs typeface="Arial" charset="0"/>
              </a:rPr>
              <a:t>the withdraw </a:t>
            </a:r>
            <a:r>
              <a:rPr lang="pt-BR" dirty="0">
                <a:solidFill>
                  <a:srgbClr val="FF0000"/>
                </a:solidFill>
                <a:latin typeface="Arial" charset="0"/>
                <a:cs typeface="Arial" charset="0"/>
              </a:rPr>
              <a:t>should</a:t>
            </a:r>
            <a:r>
              <a:rPr lang="pt-BR" dirty="0">
                <a:latin typeface="Arial" charset="0"/>
                <a:cs typeface="Arial" charset="0"/>
              </a:rPr>
              <a:t> be completed successfully</a:t>
            </a:r>
          </a:p>
          <a:p>
            <a:pPr marL="0" indent="0">
              <a:buNone/>
              <a:defRPr/>
            </a:pPr>
            <a:r>
              <a:rPr lang="pt-BR" b="1" dirty="0" smtClean="0">
                <a:latin typeface="Arial" charset="0"/>
                <a:cs typeface="Arial" charset="0"/>
              </a:rPr>
              <a:t>	And </a:t>
            </a:r>
            <a:r>
              <a:rPr lang="pt-BR" dirty="0">
                <a:latin typeface="Arial" charset="0"/>
                <a:cs typeface="Arial" charset="0"/>
              </a:rPr>
              <a:t>the new balance should be $1500.00</a:t>
            </a:r>
          </a:p>
          <a:p>
            <a:endParaRPr lang="en-US" dirty="0"/>
          </a:p>
        </p:txBody>
      </p:sp>
    </p:spTree>
    <p:extLst>
      <p:ext uri="{BB962C8B-B14F-4D97-AF65-F5344CB8AC3E}">
        <p14:creationId xmlns:p14="http://schemas.microsoft.com/office/powerpoint/2010/main" val="34368204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0733"/>
            <a:ext cx="8229600" cy="484428"/>
          </a:xfrm>
        </p:spPr>
        <p:txBody>
          <a:bodyPr/>
          <a:lstStyle/>
          <a:p>
            <a:r>
              <a:rPr lang="pt-BR" dirty="0" smtClean="0">
                <a:solidFill>
                  <a:schemeClr val="accent6">
                    <a:lumMod val="50000"/>
                  </a:schemeClr>
                </a:solidFill>
              </a:rPr>
              <a:t>Ubiquitous Language</a:t>
            </a:r>
            <a:endParaRPr lang="en-US" dirty="0">
              <a:solidFill>
                <a:schemeClr val="accent6">
                  <a:lumMod val="50000"/>
                </a:schemeClr>
              </a:solidFill>
            </a:endParaRPr>
          </a:p>
        </p:txBody>
      </p:sp>
      <p:sp>
        <p:nvSpPr>
          <p:cNvPr id="3" name="Content Placeholder 2"/>
          <p:cNvSpPr>
            <a:spLocks noGrp="1"/>
          </p:cNvSpPr>
          <p:nvPr>
            <p:ph idx="1"/>
          </p:nvPr>
        </p:nvSpPr>
        <p:spPr>
          <a:xfrm>
            <a:off x="377952" y="1200099"/>
            <a:ext cx="8046720" cy="2847645"/>
          </a:xfrm>
        </p:spPr>
        <p:txBody>
          <a:bodyPr>
            <a:normAutofit fontScale="85000" lnSpcReduction="10000"/>
          </a:bodyPr>
          <a:lstStyle/>
          <a:p>
            <a:pPr algn="just"/>
            <a:r>
              <a:rPr lang="pt-BR" sz="2000" dirty="0" smtClean="0"/>
              <a:t>It aims to define a shared domain language that can be understood either by the customers and developers, so they can talk in the same language</a:t>
            </a:r>
            <a:endParaRPr lang="en-US" sz="2000" dirty="0" smtClean="0"/>
          </a:p>
          <a:p>
            <a:pPr algn="just"/>
            <a:endParaRPr lang="en-US" sz="2000" dirty="0" smtClean="0"/>
          </a:p>
          <a:p>
            <a:pPr algn="just"/>
            <a:r>
              <a:rPr lang="en-US" sz="2000" dirty="0" smtClean="0"/>
              <a:t>Eric </a:t>
            </a:r>
            <a:r>
              <a:rPr lang="en-US" sz="2000" dirty="0"/>
              <a:t>Evans published his bestselling book Domain-Driven </a:t>
            </a:r>
            <a:r>
              <a:rPr lang="en-US" sz="2000" dirty="0" smtClean="0"/>
              <a:t>Design that describes </a:t>
            </a:r>
            <a:r>
              <a:rPr lang="en-US" sz="2000" dirty="0"/>
              <a:t>the concept of modeling a system using a ubiquitous language based on the business domain, so that the business vocabulary </a:t>
            </a:r>
            <a:r>
              <a:rPr lang="en-US" sz="2000" dirty="0" smtClean="0"/>
              <a:t>permeates right </a:t>
            </a:r>
            <a:r>
              <a:rPr lang="en-US" sz="2000" dirty="0"/>
              <a:t>into the codebase</a:t>
            </a:r>
            <a:r>
              <a:rPr lang="en-US" sz="2000" dirty="0" smtClean="0"/>
              <a:t>.</a:t>
            </a:r>
          </a:p>
          <a:p>
            <a:endParaRPr lang="pt-BR" sz="2000" dirty="0"/>
          </a:p>
          <a:p>
            <a:r>
              <a:rPr lang="pt-BR" sz="2000" dirty="0" smtClean="0"/>
              <a:t>So Dan North realized that BDD provides an Ubiquotous Language for the analysis process itself</a:t>
            </a:r>
            <a:endParaRPr lang="en-US" sz="2000" dirty="0"/>
          </a:p>
        </p:txBody>
      </p:sp>
    </p:spTree>
    <p:extLst>
      <p:ext uri="{BB962C8B-B14F-4D97-AF65-F5344CB8AC3E}">
        <p14:creationId xmlns:p14="http://schemas.microsoft.com/office/powerpoint/2010/main" val="913943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1243"/>
            <a:ext cx="8229600" cy="484428"/>
          </a:xfrm>
        </p:spPr>
        <p:txBody>
          <a:bodyPr/>
          <a:lstStyle/>
          <a:p>
            <a:r>
              <a:rPr lang="pt-BR" dirty="0" smtClean="0">
                <a:solidFill>
                  <a:schemeClr val="accent6">
                    <a:lumMod val="50000"/>
                  </a:schemeClr>
                </a:solidFill>
              </a:rPr>
              <a:t>Outside-In Development</a:t>
            </a:r>
            <a:endParaRPr lang="en-US" dirty="0">
              <a:solidFill>
                <a:schemeClr val="accent6">
                  <a:lumMod val="50000"/>
                </a:schemeClr>
              </a:solidFill>
            </a:endParaRPr>
          </a:p>
        </p:txBody>
      </p:sp>
      <p:sp>
        <p:nvSpPr>
          <p:cNvPr id="3" name="Content Placeholder 2"/>
          <p:cNvSpPr>
            <a:spLocks noGrp="1"/>
          </p:cNvSpPr>
          <p:nvPr>
            <p:ph idx="1"/>
          </p:nvPr>
        </p:nvSpPr>
        <p:spPr>
          <a:xfrm>
            <a:off x="390144" y="1145235"/>
            <a:ext cx="8363712" cy="2957373"/>
          </a:xfrm>
        </p:spPr>
        <p:txBody>
          <a:bodyPr>
            <a:normAutofit fontScale="85000" lnSpcReduction="10000"/>
          </a:bodyPr>
          <a:lstStyle/>
          <a:p>
            <a:pPr algn="just"/>
            <a:r>
              <a:rPr lang="pt-BR" dirty="0" smtClean="0"/>
              <a:t>BDD is guided by the business values. These values are noticed by the users through the user interface (usually, but not always the GUI)</a:t>
            </a:r>
          </a:p>
          <a:p>
            <a:endParaRPr lang="pt-BR" dirty="0" smtClean="0"/>
          </a:p>
          <a:p>
            <a:pPr algn="just"/>
            <a:r>
              <a:rPr lang="pt-BR" dirty="0" smtClean="0"/>
              <a:t>All features should be developed from the interface (UI) perspective and then evolved to the other application modules (services, domain, database)</a:t>
            </a:r>
          </a:p>
          <a:p>
            <a:pPr algn="just"/>
            <a:endParaRPr lang="pt-BR" dirty="0"/>
          </a:p>
          <a:p>
            <a:pPr algn="just"/>
            <a:r>
              <a:rPr lang="pt-BR" dirty="0" smtClean="0"/>
              <a:t>Once having the UI in place, all the other application modules can be developed as its clients</a:t>
            </a:r>
            <a:endParaRPr lang="en-US" dirty="0"/>
          </a:p>
        </p:txBody>
      </p:sp>
    </p:spTree>
    <p:extLst>
      <p:ext uri="{BB962C8B-B14F-4D97-AF65-F5344CB8AC3E}">
        <p14:creationId xmlns:p14="http://schemas.microsoft.com/office/powerpoint/2010/main" val="4123298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671"/>
            <a:ext cx="8229600" cy="484428"/>
          </a:xfrm>
        </p:spPr>
        <p:txBody>
          <a:bodyPr/>
          <a:lstStyle/>
          <a:p>
            <a:r>
              <a:rPr lang="pt-BR" dirty="0" smtClean="0">
                <a:solidFill>
                  <a:schemeClr val="accent6">
                    <a:lumMod val="50000"/>
                  </a:schemeClr>
                </a:solidFill>
              </a:rPr>
              <a:t>Automated Examples</a:t>
            </a:r>
            <a:endParaRPr lang="en-US" dirty="0">
              <a:solidFill>
                <a:schemeClr val="accent6">
                  <a:lumMod val="50000"/>
                </a:schemeClr>
              </a:solidFill>
            </a:endParaRPr>
          </a:p>
        </p:txBody>
      </p:sp>
      <p:sp>
        <p:nvSpPr>
          <p:cNvPr id="3" name="Content Placeholder 2"/>
          <p:cNvSpPr>
            <a:spLocks noGrp="1"/>
          </p:cNvSpPr>
          <p:nvPr>
            <p:ph idx="1"/>
          </p:nvPr>
        </p:nvSpPr>
        <p:spPr>
          <a:xfrm>
            <a:off x="457200" y="1230579"/>
            <a:ext cx="7717536" cy="2640381"/>
          </a:xfrm>
        </p:spPr>
        <p:txBody>
          <a:bodyPr>
            <a:normAutofit fontScale="85000" lnSpcReduction="20000"/>
          </a:bodyPr>
          <a:lstStyle/>
          <a:p>
            <a:pPr algn="just"/>
            <a:r>
              <a:rPr lang="pt-BR" dirty="0" smtClean="0"/>
              <a:t>In BDD the acceptance criteria </a:t>
            </a:r>
            <a:r>
              <a:rPr lang="pt-BR" smtClean="0"/>
              <a:t>can be easily </a:t>
            </a:r>
            <a:r>
              <a:rPr lang="pt-BR" dirty="0" smtClean="0"/>
              <a:t>automated from the stories and scenarios</a:t>
            </a:r>
          </a:p>
          <a:p>
            <a:pPr marL="0" indent="0" algn="just">
              <a:buNone/>
            </a:pPr>
            <a:endParaRPr lang="pt-BR" dirty="0" smtClean="0"/>
          </a:p>
          <a:p>
            <a:pPr algn="just"/>
            <a:r>
              <a:rPr lang="pt-BR" dirty="0" smtClean="0"/>
              <a:t>Provides Live Documentation, regression tests and fast feedback on the quality (CI)</a:t>
            </a:r>
          </a:p>
          <a:p>
            <a:pPr marL="0" indent="0">
              <a:buNone/>
            </a:pPr>
            <a:endParaRPr lang="pt-BR" dirty="0" smtClean="0"/>
          </a:p>
          <a:p>
            <a:pPr algn="just"/>
            <a:r>
              <a:rPr lang="pt-BR" dirty="0" smtClean="0"/>
              <a:t>Tools like Jbehave, Cucumber, Serenity BDD, Rspec (Ruby), Jasmine (JavaScript) can be used to easily automate them and allow the specification to be executed</a:t>
            </a:r>
            <a:endParaRPr lang="en-US" dirty="0"/>
          </a:p>
        </p:txBody>
      </p:sp>
    </p:spTree>
    <p:extLst>
      <p:ext uri="{BB962C8B-B14F-4D97-AF65-F5344CB8AC3E}">
        <p14:creationId xmlns:p14="http://schemas.microsoft.com/office/powerpoint/2010/main" val="4055879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Automated Examples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687" y="891629"/>
            <a:ext cx="6713369" cy="393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Resultado de imagem para jbehav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3847" y="4244629"/>
            <a:ext cx="2240153" cy="898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6129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5" y="158691"/>
            <a:ext cx="8229600" cy="484428"/>
          </a:xfrm>
        </p:spPr>
        <p:txBody>
          <a:bodyPr/>
          <a:lstStyle/>
          <a:p>
            <a:r>
              <a:rPr lang="en-US" dirty="0" smtClean="0">
                <a:solidFill>
                  <a:schemeClr val="accent6">
                    <a:lumMod val="50000"/>
                  </a:schemeClr>
                </a:solidFill>
              </a:rPr>
              <a:t>Hands-on</a:t>
            </a:r>
            <a:endParaRPr lang="en-US" dirty="0">
              <a:solidFill>
                <a:schemeClr val="accent6">
                  <a:lumMod val="50000"/>
                </a:schemeClr>
              </a:solidFill>
            </a:endParaRPr>
          </a:p>
        </p:txBody>
      </p:sp>
      <p:sp>
        <p:nvSpPr>
          <p:cNvPr id="5" name="Content Placeholder 4"/>
          <p:cNvSpPr>
            <a:spLocks noGrp="1"/>
          </p:cNvSpPr>
          <p:nvPr>
            <p:ph idx="1"/>
          </p:nvPr>
        </p:nvSpPr>
        <p:spPr/>
        <p:txBody>
          <a:bodyPr>
            <a:normAutofit/>
          </a:bodyPr>
          <a:lstStyle/>
          <a:p>
            <a:r>
              <a:rPr lang="pt-BR" altLang="en-US" dirty="0" smtClean="0"/>
              <a:t>Complete the exercise 1</a:t>
            </a:r>
            <a:endParaRPr lang="pt-BR" altLang="en-US" dirty="0" smtClean="0"/>
          </a:p>
          <a:p>
            <a:pPr marL="457200" lvl="1" indent="0">
              <a:buNone/>
            </a:pPr>
            <a:endParaRPr lang="pt-BR" altLang="en-US" dirty="0"/>
          </a:p>
          <a:p>
            <a:pPr marL="0" indent="0">
              <a:buNone/>
            </a:pPr>
            <a:endParaRPr lang="pt-BR" altLang="en-US" dirty="0" smtClean="0"/>
          </a:p>
          <a:p>
            <a:pPr marL="0" indent="0">
              <a:buNone/>
            </a:pPr>
            <a:r>
              <a:rPr lang="pt-BR" altLang="en-US" dirty="0" smtClean="0"/>
              <a:t>	</a:t>
            </a:r>
          </a:p>
          <a:p>
            <a:endParaRPr lang="pt-BR" altLang="en-US" dirty="0"/>
          </a:p>
          <a:p>
            <a:endParaRPr lang="pt-BR" altLang="en-US" dirty="0"/>
          </a:p>
          <a:p>
            <a:pPr lvl="1"/>
            <a:endParaRPr lang="pt-BR" altLang="en-US" dirty="0" smtClean="0"/>
          </a:p>
          <a:p>
            <a:endParaRPr lang="pt-BR" altLang="en-US" dirty="0" smtClean="0"/>
          </a:p>
        </p:txBody>
      </p:sp>
    </p:spTree>
    <p:extLst>
      <p:ext uri="{BB962C8B-B14F-4D97-AF65-F5344CB8AC3E}">
        <p14:creationId xmlns:p14="http://schemas.microsoft.com/office/powerpoint/2010/main" val="2237167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2305" y="1313793"/>
            <a:ext cx="6946900" cy="1219200"/>
          </a:xfrm>
        </p:spPr>
        <p:txBody>
          <a:bodyPr/>
          <a:lstStyle/>
          <a:p>
            <a:r>
              <a:rPr lang="en-US" dirty="0"/>
              <a:t>Behavior Driven Development</a:t>
            </a:r>
            <a:br>
              <a:rPr lang="en-US" dirty="0"/>
            </a:br>
            <a:endParaRPr lang="pt-BR" dirty="0"/>
          </a:p>
        </p:txBody>
      </p:sp>
    </p:spTree>
    <p:extLst>
      <p:ext uri="{BB962C8B-B14F-4D97-AF65-F5344CB8AC3E}">
        <p14:creationId xmlns:p14="http://schemas.microsoft.com/office/powerpoint/2010/main" val="2570377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05395" y="1187669"/>
            <a:ext cx="2554881" cy="1219200"/>
          </a:xfrm>
        </p:spPr>
        <p:txBody>
          <a:bodyPr/>
          <a:lstStyle/>
          <a:p>
            <a:r>
              <a:rPr lang="pt-BR" sz="4400" dirty="0"/>
              <a:t>JBehave</a:t>
            </a:r>
            <a:endParaRPr lang="en-US" sz="4400" dirty="0"/>
          </a:p>
        </p:txBody>
      </p:sp>
    </p:spTree>
    <p:extLst>
      <p:ext uri="{BB962C8B-B14F-4D97-AF65-F5344CB8AC3E}">
        <p14:creationId xmlns:p14="http://schemas.microsoft.com/office/powerpoint/2010/main" val="1477842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9201"/>
            <a:ext cx="8229600" cy="484428"/>
          </a:xfrm>
        </p:spPr>
        <p:txBody>
          <a:bodyPr/>
          <a:lstStyle/>
          <a:p>
            <a:r>
              <a:rPr lang="en-US" dirty="0">
                <a:solidFill>
                  <a:schemeClr val="accent6">
                    <a:lumMod val="50000"/>
                  </a:schemeClr>
                </a:solidFill>
              </a:rPr>
              <a:t>What is </a:t>
            </a:r>
            <a:r>
              <a:rPr lang="en-US" dirty="0" err="1">
                <a:solidFill>
                  <a:schemeClr val="accent6">
                    <a:lumMod val="50000"/>
                  </a:schemeClr>
                </a:solidFill>
              </a:rPr>
              <a:t>JBehave</a:t>
            </a:r>
            <a:r>
              <a:rPr lang="en-US" dirty="0">
                <a:solidFill>
                  <a:schemeClr val="accent6">
                    <a:lumMod val="50000"/>
                  </a:schemeClr>
                </a:solidFill>
              </a:rPr>
              <a:t>?</a:t>
            </a:r>
          </a:p>
        </p:txBody>
      </p:sp>
      <p:sp>
        <p:nvSpPr>
          <p:cNvPr id="5" name="Content Placeholder 4"/>
          <p:cNvSpPr>
            <a:spLocks noGrp="1"/>
          </p:cNvSpPr>
          <p:nvPr>
            <p:ph idx="1"/>
          </p:nvPr>
        </p:nvSpPr>
        <p:spPr/>
        <p:txBody>
          <a:bodyPr/>
          <a:lstStyle/>
          <a:p>
            <a:r>
              <a:rPr lang="en-US" dirty="0" err="1"/>
              <a:t>JBehave</a:t>
            </a:r>
            <a:r>
              <a:rPr lang="en-US" dirty="0"/>
              <a:t> is an </a:t>
            </a:r>
            <a:r>
              <a:rPr lang="en-US" i="1" dirty="0"/>
              <a:t>open-source</a:t>
            </a:r>
            <a:r>
              <a:rPr lang="en-US" dirty="0"/>
              <a:t> </a:t>
            </a:r>
            <a:r>
              <a:rPr lang="en-US" b="1" dirty="0"/>
              <a:t>JAVA</a:t>
            </a:r>
            <a:r>
              <a:rPr lang="en-US" dirty="0"/>
              <a:t> based </a:t>
            </a:r>
            <a:r>
              <a:rPr lang="en-US" b="1" dirty="0"/>
              <a:t>Framework </a:t>
            </a:r>
            <a:r>
              <a:rPr lang="en-US" dirty="0"/>
              <a:t>for </a:t>
            </a:r>
            <a:r>
              <a:rPr lang="en-US" b="1" dirty="0"/>
              <a:t>Behavior Driven Development </a:t>
            </a:r>
            <a:r>
              <a:rPr lang="en-US" dirty="0"/>
              <a:t>(BDD). It intends to make the BDD more accessible and intuitive, shifting the vocabulary from test-based to behavior-based.</a:t>
            </a:r>
          </a:p>
          <a:p>
            <a:endParaRPr lang="en-US" dirty="0"/>
          </a:p>
          <a:p>
            <a:endParaRPr lang="en-US" dirty="0"/>
          </a:p>
        </p:txBody>
      </p:sp>
    </p:spTree>
    <p:extLst>
      <p:ext uri="{BB962C8B-B14F-4D97-AF65-F5344CB8AC3E}">
        <p14:creationId xmlns:p14="http://schemas.microsoft.com/office/powerpoint/2010/main" val="1418437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89405"/>
            <a:ext cx="8229600" cy="484428"/>
          </a:xfrm>
        </p:spPr>
        <p:txBody>
          <a:bodyPr/>
          <a:lstStyle/>
          <a:p>
            <a:r>
              <a:rPr lang="en-US" dirty="0" smtClean="0">
                <a:solidFill>
                  <a:schemeClr val="accent6">
                    <a:lumMod val="50000"/>
                  </a:schemeClr>
                </a:solidFill>
              </a:rPr>
              <a:t>What is </a:t>
            </a:r>
            <a:r>
              <a:rPr lang="en-US" dirty="0" err="1" smtClean="0">
                <a:solidFill>
                  <a:schemeClr val="accent6">
                    <a:lumMod val="50000"/>
                  </a:schemeClr>
                </a:solidFill>
              </a:rPr>
              <a:t>JBehave</a:t>
            </a:r>
            <a:r>
              <a:rPr lang="en-US" dirty="0" smtClean="0">
                <a:solidFill>
                  <a:schemeClr val="accent6">
                    <a:lumMod val="50000"/>
                  </a:schemeClr>
                </a:solidFill>
              </a:rPr>
              <a:t>?</a:t>
            </a:r>
            <a:endParaRPr lang="en-US" dirty="0">
              <a:solidFill>
                <a:schemeClr val="accent6">
                  <a:lumMod val="50000"/>
                </a:schemeClr>
              </a:solidFill>
            </a:endParaRPr>
          </a:p>
        </p:txBody>
      </p:sp>
      <p:sp>
        <p:nvSpPr>
          <p:cNvPr id="6" name="Slide Number Placeholder 3"/>
          <p:cNvSpPr txBox="1">
            <a:spLocks/>
          </p:cNvSpPr>
          <p:nvPr/>
        </p:nvSpPr>
        <p:spPr>
          <a:xfrm>
            <a:off x="457200" y="5092527"/>
            <a:ext cx="342989" cy="128016"/>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98A34F-157D-4FC3-B6AE-341A8B909DED}" type="slidenum">
              <a:rPr lang="en-US" smtClean="0"/>
              <a:pPr/>
              <a:t>32</a:t>
            </a:fld>
            <a:endParaRPr lang="en-US" dirty="0"/>
          </a:p>
        </p:txBody>
      </p:sp>
      <p:pic>
        <p:nvPicPr>
          <p:cNvPr id="7" name="jbehave_1.png"/>
          <p:cNvPicPr/>
          <p:nvPr/>
        </p:nvPicPr>
        <p:blipFill>
          <a:blip r:embed="rId3">
            <a:extLst/>
          </a:blip>
          <a:stretch>
            <a:fillRect/>
          </a:stretch>
        </p:blipFill>
        <p:spPr>
          <a:xfrm>
            <a:off x="800189" y="1248346"/>
            <a:ext cx="1889184" cy="1428696"/>
          </a:xfrm>
          <a:prstGeom prst="rect">
            <a:avLst/>
          </a:prstGeom>
          <a:ln w="12700">
            <a:miter lim="400000"/>
          </a:ln>
        </p:spPr>
      </p:pic>
      <p:sp>
        <p:nvSpPr>
          <p:cNvPr id="8" name="Shape 183"/>
          <p:cNvSpPr/>
          <p:nvPr/>
        </p:nvSpPr>
        <p:spPr>
          <a:xfrm>
            <a:off x="2689373" y="2042720"/>
            <a:ext cx="565347" cy="1"/>
          </a:xfrm>
          <a:prstGeom prst="line">
            <a:avLst/>
          </a:prstGeom>
          <a:ln w="25400">
            <a:solidFill>
              <a:srgbClr val="03A2DF"/>
            </a:solidFill>
            <a:tailEnd type="triangle"/>
          </a:ln>
          <a:effectLst>
            <a:outerShdw blurRad="38100" dist="20000" dir="5400000" rotWithShape="0">
              <a:srgbClr val="000000">
                <a:alpha val="38000"/>
              </a:srgbClr>
            </a:outerShdw>
          </a:effectLst>
        </p:spPr>
        <p:txBody>
          <a:bodyPr lIns="45719" rIns="45719"/>
          <a:lstStyle/>
          <a:p>
            <a:pPr lvl="0">
              <a:defRPr sz="1200">
                <a:latin typeface="+mn-lt"/>
                <a:ea typeface="+mn-ea"/>
                <a:cs typeface="+mn-cs"/>
                <a:sym typeface="Helvetica"/>
              </a:defRPr>
            </a:pPr>
            <a:endParaRPr/>
          </a:p>
        </p:txBody>
      </p:sp>
      <p:pic>
        <p:nvPicPr>
          <p:cNvPr id="9" name="jbehave_2.png"/>
          <p:cNvPicPr/>
          <p:nvPr/>
        </p:nvPicPr>
        <p:blipFill>
          <a:blip r:embed="rId4">
            <a:extLst/>
          </a:blip>
          <a:stretch>
            <a:fillRect/>
          </a:stretch>
        </p:blipFill>
        <p:spPr>
          <a:xfrm>
            <a:off x="3281730" y="1248346"/>
            <a:ext cx="1847580" cy="1428696"/>
          </a:xfrm>
          <a:prstGeom prst="rect">
            <a:avLst/>
          </a:prstGeom>
          <a:ln w="12700">
            <a:miter lim="400000"/>
          </a:ln>
        </p:spPr>
      </p:pic>
      <p:pic>
        <p:nvPicPr>
          <p:cNvPr id="10" name="jbehave_3.png"/>
          <p:cNvPicPr/>
          <p:nvPr/>
        </p:nvPicPr>
        <p:blipFill>
          <a:blip r:embed="rId5">
            <a:extLst/>
          </a:blip>
          <a:stretch>
            <a:fillRect/>
          </a:stretch>
        </p:blipFill>
        <p:spPr>
          <a:xfrm>
            <a:off x="5762143" y="1328281"/>
            <a:ext cx="2044773" cy="1428696"/>
          </a:xfrm>
          <a:prstGeom prst="rect">
            <a:avLst/>
          </a:prstGeom>
          <a:ln w="12700">
            <a:miter lim="400000"/>
          </a:ln>
        </p:spPr>
      </p:pic>
      <p:sp>
        <p:nvSpPr>
          <p:cNvPr id="11" name="Shape 186"/>
          <p:cNvSpPr/>
          <p:nvPr/>
        </p:nvSpPr>
        <p:spPr>
          <a:xfrm>
            <a:off x="5156320" y="2042629"/>
            <a:ext cx="565347" cy="1"/>
          </a:xfrm>
          <a:prstGeom prst="line">
            <a:avLst/>
          </a:prstGeom>
          <a:ln w="25400">
            <a:solidFill>
              <a:srgbClr val="03A2DF"/>
            </a:solidFill>
            <a:tailEnd type="triangle"/>
          </a:ln>
          <a:effectLst>
            <a:outerShdw blurRad="38100" dist="20000" dir="5400000" rotWithShape="0">
              <a:srgbClr val="000000">
                <a:alpha val="38000"/>
              </a:srgbClr>
            </a:outerShdw>
          </a:effectLst>
        </p:spPr>
        <p:txBody>
          <a:bodyPr lIns="45719" rIns="45719"/>
          <a:lstStyle/>
          <a:p>
            <a:pPr lvl="0">
              <a:defRPr sz="1200">
                <a:latin typeface="+mn-lt"/>
                <a:ea typeface="+mn-ea"/>
                <a:cs typeface="+mn-cs"/>
                <a:sym typeface="Helvetica"/>
              </a:defRPr>
            </a:pPr>
            <a:endParaRPr/>
          </a:p>
        </p:txBody>
      </p:sp>
      <p:pic>
        <p:nvPicPr>
          <p:cNvPr id="12" name="jbehave_4.png"/>
          <p:cNvPicPr/>
          <p:nvPr/>
        </p:nvPicPr>
        <p:blipFill>
          <a:blip r:embed="rId6">
            <a:extLst/>
          </a:blip>
          <a:stretch>
            <a:fillRect/>
          </a:stretch>
        </p:blipFill>
        <p:spPr>
          <a:xfrm>
            <a:off x="1736894" y="2677042"/>
            <a:ext cx="1931462" cy="1428696"/>
          </a:xfrm>
          <a:prstGeom prst="rect">
            <a:avLst/>
          </a:prstGeom>
          <a:ln w="12700">
            <a:miter lim="400000"/>
          </a:ln>
        </p:spPr>
      </p:pic>
      <p:sp>
        <p:nvSpPr>
          <p:cNvPr id="13" name="Shape 189"/>
          <p:cNvSpPr/>
          <p:nvPr/>
        </p:nvSpPr>
        <p:spPr>
          <a:xfrm>
            <a:off x="1072485" y="3391390"/>
            <a:ext cx="565346" cy="1"/>
          </a:xfrm>
          <a:prstGeom prst="line">
            <a:avLst/>
          </a:prstGeom>
          <a:ln w="25400">
            <a:solidFill>
              <a:srgbClr val="03A2DF"/>
            </a:solidFill>
            <a:tailEnd type="triangle"/>
          </a:ln>
          <a:effectLst>
            <a:outerShdw blurRad="38100" dist="20000" dir="5400000" rotWithShape="0">
              <a:srgbClr val="000000">
                <a:alpha val="38000"/>
              </a:srgbClr>
            </a:outerShdw>
          </a:effectLst>
        </p:spPr>
        <p:txBody>
          <a:bodyPr lIns="45719" rIns="45719"/>
          <a:lstStyle/>
          <a:p>
            <a:pPr lvl="0">
              <a:defRPr sz="1200">
                <a:latin typeface="+mn-lt"/>
                <a:ea typeface="+mn-ea"/>
                <a:cs typeface="+mn-cs"/>
                <a:sym typeface="Helvetica"/>
              </a:defRPr>
            </a:pPr>
            <a:endParaRPr/>
          </a:p>
        </p:txBody>
      </p:sp>
      <p:pic>
        <p:nvPicPr>
          <p:cNvPr id="15" name="jbehave_5.png"/>
          <p:cNvPicPr/>
          <p:nvPr/>
        </p:nvPicPr>
        <p:blipFill>
          <a:blip r:embed="rId7">
            <a:extLst/>
          </a:blip>
          <a:stretch>
            <a:fillRect/>
          </a:stretch>
        </p:blipFill>
        <p:spPr>
          <a:xfrm>
            <a:off x="4260713" y="2677308"/>
            <a:ext cx="2445507" cy="1428430"/>
          </a:xfrm>
          <a:prstGeom prst="rect">
            <a:avLst/>
          </a:prstGeom>
          <a:ln w="12700">
            <a:miter lim="400000"/>
          </a:ln>
        </p:spPr>
      </p:pic>
      <p:sp>
        <p:nvSpPr>
          <p:cNvPr id="16" name="Shape 190"/>
          <p:cNvSpPr/>
          <p:nvPr/>
        </p:nvSpPr>
        <p:spPr>
          <a:xfrm>
            <a:off x="3511621" y="3391390"/>
            <a:ext cx="565346" cy="1"/>
          </a:xfrm>
          <a:prstGeom prst="line">
            <a:avLst/>
          </a:prstGeom>
          <a:ln w="25400">
            <a:solidFill>
              <a:srgbClr val="03A2DF"/>
            </a:solidFill>
            <a:tailEnd type="triangle"/>
          </a:ln>
          <a:effectLst>
            <a:outerShdw blurRad="38100" dist="20000" dir="5400000" rotWithShape="0">
              <a:srgbClr val="000000">
                <a:alpha val="38000"/>
              </a:srgbClr>
            </a:outerShdw>
          </a:effectLst>
        </p:spPr>
        <p:txBody>
          <a:bodyPr lIns="45719" rIns="45719"/>
          <a:lstStyle/>
          <a:p>
            <a:pPr lvl="0">
              <a:defRPr sz="1200">
                <a:latin typeface="+mn-lt"/>
                <a:ea typeface="+mn-ea"/>
                <a:cs typeface="+mn-cs"/>
                <a:sym typeface="Helvetica"/>
              </a:defRPr>
            </a:pPr>
            <a:endParaRPr/>
          </a:p>
        </p:txBody>
      </p:sp>
    </p:spTree>
    <p:extLst>
      <p:ext uri="{BB962C8B-B14F-4D97-AF65-F5344CB8AC3E}">
        <p14:creationId xmlns:p14="http://schemas.microsoft.com/office/powerpoint/2010/main" val="3867959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79712"/>
            <a:ext cx="8229600" cy="484428"/>
          </a:xfrm>
        </p:spPr>
        <p:txBody>
          <a:bodyPr/>
          <a:lstStyle/>
          <a:p>
            <a:r>
              <a:rPr lang="en-US" dirty="0" smtClean="0">
                <a:solidFill>
                  <a:schemeClr val="accent6">
                    <a:lumMod val="50000"/>
                  </a:schemeClr>
                </a:solidFill>
              </a:rPr>
              <a:t>Writing Stories Using </a:t>
            </a:r>
            <a:r>
              <a:rPr lang="en-US" dirty="0" err="1" smtClean="0">
                <a:solidFill>
                  <a:schemeClr val="accent6">
                    <a:lumMod val="50000"/>
                  </a:schemeClr>
                </a:solidFill>
              </a:rPr>
              <a:t>JBehave</a:t>
            </a:r>
            <a:r>
              <a:rPr lang="en-US" dirty="0" smtClean="0">
                <a:solidFill>
                  <a:schemeClr val="accent6">
                    <a:lumMod val="50000"/>
                  </a:schemeClr>
                </a:solidFill>
              </a:rPr>
              <a:t>	</a:t>
            </a:r>
            <a:endParaRPr lang="en-US" dirty="0">
              <a:solidFill>
                <a:schemeClr val="accent6">
                  <a:lumMod val="50000"/>
                </a:schemeClr>
              </a:solidFill>
            </a:endParaRPr>
          </a:p>
        </p:txBody>
      </p:sp>
      <p:sp>
        <p:nvSpPr>
          <p:cNvPr id="5" name="Content Placeholder 4"/>
          <p:cNvSpPr>
            <a:spLocks noGrp="1"/>
          </p:cNvSpPr>
          <p:nvPr>
            <p:ph idx="1"/>
          </p:nvPr>
        </p:nvSpPr>
        <p:spPr/>
        <p:txBody>
          <a:bodyPr/>
          <a:lstStyle/>
          <a:p>
            <a:pPr marL="381000" lvl="0" indent="-381000" algn="just">
              <a:spcBef>
                <a:spcPts val="400"/>
              </a:spcBef>
              <a:buClr>
                <a:srgbClr val="0070C0"/>
              </a:buClr>
              <a:buSzPct val="100000"/>
              <a:buFont typeface="Arial"/>
              <a:buChar char="•"/>
              <a:tabLst>
                <a:tab pos="355600" algn="l"/>
              </a:tabLst>
            </a:pPr>
            <a:r>
              <a:rPr lang="en-US" dirty="0" smtClean="0"/>
              <a:t>Based on BDD, each </a:t>
            </a:r>
            <a:r>
              <a:rPr lang="en-US" b="1" dirty="0"/>
              <a:t>story</a:t>
            </a:r>
            <a:r>
              <a:rPr lang="en-US" dirty="0"/>
              <a:t> </a:t>
            </a:r>
            <a:r>
              <a:rPr lang="en-US" dirty="0" smtClean="0"/>
              <a:t>should be </a:t>
            </a:r>
            <a:r>
              <a:rPr lang="en-US" dirty="0"/>
              <a:t>broken up in </a:t>
            </a:r>
            <a:r>
              <a:rPr lang="en-US" dirty="0" smtClean="0"/>
              <a:t>scenarios.</a:t>
            </a:r>
          </a:p>
          <a:p>
            <a:pPr marL="0" lvl="0" indent="0" algn="just">
              <a:spcBef>
                <a:spcPts val="400"/>
              </a:spcBef>
              <a:buClr>
                <a:srgbClr val="0070C0"/>
              </a:buClr>
              <a:buSzPct val="100000"/>
              <a:buNone/>
              <a:tabLst>
                <a:tab pos="355600" algn="l"/>
              </a:tabLst>
            </a:pPr>
            <a:endParaRPr lang="en-US" dirty="0" smtClean="0"/>
          </a:p>
          <a:p>
            <a:pPr marL="381000" indent="-381000" algn="just">
              <a:spcBef>
                <a:spcPts val="400"/>
              </a:spcBef>
              <a:buClr>
                <a:srgbClr val="0070C0"/>
              </a:buClr>
              <a:buSzPct val="100000"/>
              <a:buFont typeface="Arial"/>
              <a:buChar char="•"/>
              <a:tabLst>
                <a:tab pos="355600" algn="l"/>
              </a:tabLst>
            </a:pPr>
            <a:r>
              <a:rPr lang="en-US" dirty="0"/>
              <a:t>A </a:t>
            </a:r>
            <a:r>
              <a:rPr lang="en-US" b="1" dirty="0"/>
              <a:t>story</a:t>
            </a:r>
            <a:r>
              <a:rPr lang="en-US" dirty="0"/>
              <a:t> is a collection of </a:t>
            </a:r>
            <a:r>
              <a:rPr lang="en-US" b="1" dirty="0"/>
              <a:t>scenarios</a:t>
            </a:r>
            <a:r>
              <a:rPr lang="en-US" dirty="0"/>
              <a:t>, and these </a:t>
            </a:r>
            <a:r>
              <a:rPr lang="en-US" b="1" dirty="0"/>
              <a:t>scenarios</a:t>
            </a:r>
            <a:r>
              <a:rPr lang="en-US" dirty="0"/>
              <a:t> consist of a collection of </a:t>
            </a:r>
            <a:r>
              <a:rPr lang="en-US" b="1" dirty="0"/>
              <a:t>steps</a:t>
            </a:r>
            <a:r>
              <a:rPr lang="en-US" dirty="0" smtClean="0"/>
              <a:t>.</a:t>
            </a:r>
          </a:p>
          <a:p>
            <a:pPr marL="0" indent="0" algn="just">
              <a:spcBef>
                <a:spcPts val="400"/>
              </a:spcBef>
              <a:buClr>
                <a:srgbClr val="0070C0"/>
              </a:buClr>
              <a:buSzPct val="100000"/>
              <a:buNone/>
              <a:tabLst>
                <a:tab pos="355600" algn="l"/>
              </a:tabLst>
            </a:pPr>
            <a:endParaRPr lang="en-US" dirty="0"/>
          </a:p>
          <a:p>
            <a:pPr marL="381000" indent="-381000" algn="just">
              <a:spcBef>
                <a:spcPts val="400"/>
              </a:spcBef>
              <a:buClr>
                <a:srgbClr val="0070C0"/>
              </a:buClr>
              <a:buSzPct val="100000"/>
              <a:buFont typeface="Arial"/>
              <a:buChar char="•"/>
              <a:tabLst>
                <a:tab pos="355600" algn="l"/>
              </a:tabLst>
            </a:pPr>
            <a:r>
              <a:rPr lang="en-US" dirty="0"/>
              <a:t>Stories should be written using the business language, and avoid as much as possible to use technical details.</a:t>
            </a:r>
          </a:p>
          <a:p>
            <a:pPr marL="381000" lvl="0" indent="-381000" algn="just">
              <a:spcBef>
                <a:spcPts val="400"/>
              </a:spcBef>
              <a:buClr>
                <a:srgbClr val="0070C0"/>
              </a:buClr>
              <a:buSzPct val="100000"/>
              <a:buFont typeface="Arial"/>
              <a:buChar char="•"/>
              <a:tabLst>
                <a:tab pos="355600" algn="l"/>
              </a:tabLst>
            </a:pPr>
            <a:endParaRPr lang="en-US" dirty="0" smtClean="0"/>
          </a:p>
          <a:p>
            <a:endParaRPr lang="en-US" dirty="0" smtClean="0"/>
          </a:p>
          <a:p>
            <a:endParaRPr lang="en-US" dirty="0"/>
          </a:p>
        </p:txBody>
      </p:sp>
    </p:spTree>
    <p:extLst>
      <p:ext uri="{BB962C8B-B14F-4D97-AF65-F5344CB8AC3E}">
        <p14:creationId xmlns:p14="http://schemas.microsoft.com/office/powerpoint/2010/main" val="14175177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0" y="151436"/>
            <a:ext cx="8229600" cy="484428"/>
          </a:xfrm>
        </p:spPr>
        <p:txBody>
          <a:bodyPr/>
          <a:lstStyle/>
          <a:p>
            <a:r>
              <a:rPr lang="en-US" dirty="0">
                <a:solidFill>
                  <a:schemeClr val="accent6">
                    <a:lumMod val="50000"/>
                  </a:schemeClr>
                </a:solidFill>
              </a:rPr>
              <a:t>Story File Structure</a:t>
            </a:r>
          </a:p>
        </p:txBody>
      </p:sp>
      <p:sp>
        <p:nvSpPr>
          <p:cNvPr id="10" name="Text Placeholder 1"/>
          <p:cNvSpPr txBox="1">
            <a:spLocks/>
          </p:cNvSpPr>
          <p:nvPr/>
        </p:nvSpPr>
        <p:spPr bwMode="gray">
          <a:xfrm>
            <a:off x="3057057" y="871346"/>
            <a:ext cx="4682373" cy="3255910"/>
          </a:xfrm>
          <a:prstGeom prst="rect">
            <a:avLst/>
          </a:prstGeom>
        </p:spPr>
        <p:txBody>
          <a:bodyPr vert="horz" lIns="91440" tIns="45720" rIns="91440" bIns="45720" rtlCol="0">
            <a:noAutofit/>
          </a:bodyPr>
          <a:lstStyle>
            <a:lvl1pPr marL="174625" indent="-174625" algn="l" rtl="0" eaLnBrk="1" fontAlgn="base" hangingPunct="1">
              <a:lnSpc>
                <a:spcPct val="85000"/>
              </a:lnSpc>
              <a:spcBef>
                <a:spcPct val="0"/>
              </a:spcBef>
              <a:spcAft>
                <a:spcPts val="600"/>
              </a:spcAft>
              <a:buSzPct val="80000"/>
              <a:buFont typeface="Arial" pitchFamily="34" charset="0"/>
              <a:buChar char="•"/>
              <a:defRPr lang="en-US" sz="2000" dirty="0" smtClean="0">
                <a:solidFill>
                  <a:schemeClr val="tx1"/>
                </a:solidFill>
                <a:latin typeface="Calibri" panose="020F0502020204030204" pitchFamily="34" charset="0"/>
                <a:ea typeface="+mn-ea"/>
                <a:cs typeface="+mn-cs"/>
              </a:defRPr>
            </a:lvl1pPr>
            <a:lvl2pPr marL="342900" indent="-168275" algn="l" rtl="0" eaLnBrk="1" fontAlgn="base" hangingPunct="1">
              <a:lnSpc>
                <a:spcPct val="85000"/>
              </a:lnSpc>
              <a:spcBef>
                <a:spcPts val="0"/>
              </a:spcBef>
              <a:spcAft>
                <a:spcPts val="200"/>
              </a:spcAft>
              <a:buSzPct val="85000"/>
              <a:buFont typeface="Calibri" panose="020F0502020204030204" pitchFamily="34" charset="0"/>
              <a:buChar char="–"/>
              <a:defRPr lang="en-US" sz="2000" dirty="0" smtClean="0">
                <a:solidFill>
                  <a:schemeClr val="tx1"/>
                </a:solidFill>
                <a:latin typeface="Calibri" panose="020F0502020204030204" pitchFamily="34" charset="0"/>
                <a:ea typeface="+mn-ea"/>
                <a:cs typeface="+mn-cs"/>
              </a:defRPr>
            </a:lvl2pPr>
            <a:lvl3pPr marL="517525" indent="-171450" algn="l" rtl="0" eaLnBrk="1" fontAlgn="base" hangingPunct="1">
              <a:lnSpc>
                <a:spcPct val="95000"/>
              </a:lnSpc>
              <a:spcBef>
                <a:spcPts val="300"/>
              </a:spcBef>
              <a:spcAft>
                <a:spcPts val="0"/>
              </a:spcAft>
              <a:buSzPct val="80000"/>
              <a:buFont typeface="Arial" pitchFamily="34" charset="0"/>
              <a:buChar char="•"/>
              <a:defRPr lang="en-US" sz="1600" dirty="0" smtClean="0">
                <a:solidFill>
                  <a:schemeClr val="tx1"/>
                </a:solidFill>
                <a:latin typeface="Calibri" panose="020F0502020204030204" pitchFamily="34" charset="0"/>
              </a:defRPr>
            </a:lvl3pPr>
            <a:lvl4pPr marL="685800" indent="-168275" algn="l" rtl="0" eaLnBrk="1" fontAlgn="base" hangingPunct="1">
              <a:lnSpc>
                <a:spcPct val="95000"/>
              </a:lnSpc>
              <a:spcBef>
                <a:spcPts val="400"/>
              </a:spcBef>
              <a:spcAft>
                <a:spcPts val="0"/>
              </a:spcAft>
              <a:buSzPct val="85000"/>
              <a:buFont typeface="Calibri" panose="020F0502020204030204" pitchFamily="34" charset="0"/>
              <a:buChar char="–"/>
              <a:defRPr lang="en-US" sz="1600" dirty="0" smtClean="0">
                <a:solidFill>
                  <a:schemeClr val="tx1"/>
                </a:solidFill>
                <a:latin typeface="Calibri" panose="020F0502020204030204" pitchFamily="34" charset="0"/>
              </a:defRPr>
            </a:lvl4pPr>
            <a:lvl5pPr marL="860425" indent="-174625" algn="l" rtl="0" eaLnBrk="1" fontAlgn="base" hangingPunct="1">
              <a:lnSpc>
                <a:spcPct val="95000"/>
              </a:lnSpc>
              <a:spcBef>
                <a:spcPts val="300"/>
              </a:spcBef>
              <a:spcAft>
                <a:spcPts val="0"/>
              </a:spcAft>
              <a:buSzPct val="80000"/>
              <a:buFont typeface="Arial" pitchFamily="34" charset="0"/>
              <a:buChar char="•"/>
              <a:defRPr sz="1400">
                <a:solidFill>
                  <a:schemeClr val="tx1"/>
                </a:solidFill>
                <a:latin typeface="Calibri" panose="020F0502020204030204" pitchFamily="34" charset="0"/>
              </a:defRPr>
            </a:lvl5pPr>
            <a:lvl6pPr marL="16252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6pPr>
            <a:lvl7pPr marL="19681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7pPr>
            <a:lvl8pPr marL="23110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8pPr>
            <a:lvl9pPr marL="26539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9pPr>
          </a:lstStyle>
          <a:p>
            <a:pPr marL="0" marR="0" lvl="0" indent="0" algn="l" defTabSz="914400" rtl="0" eaLnBrk="1" fontAlgn="base" latinLnBrk="0" hangingPunct="1">
              <a:lnSpc>
                <a:spcPct val="85000"/>
              </a:lnSpc>
              <a:spcBef>
                <a:spcPct val="0"/>
              </a:spcBef>
              <a:spcAft>
                <a:spcPts val="600"/>
              </a:spcAft>
              <a:buClrTx/>
              <a:buSzPct val="80000"/>
              <a:buFont typeface="Arial" pitchFamily="34" charset="0"/>
              <a:buNone/>
              <a:tabLst/>
              <a:defRPr/>
            </a:pPr>
            <a:r>
              <a:rPr kumimoji="0" lang="en-US" sz="1500" b="1" i="0" u="none" strike="noStrike" kern="0" cap="none" spc="0" normalizeH="0" baseline="0" noProof="0" dirty="0" smtClean="0">
                <a:ln>
                  <a:noFill/>
                </a:ln>
                <a:solidFill>
                  <a:srgbClr val="E99B18">
                    <a:lumMod val="75000"/>
                  </a:srgbClr>
                </a:solidFill>
                <a:effectLst/>
                <a:uLnTx/>
                <a:uFillTx/>
                <a:latin typeface="Calibri" panose="020F0502020204030204" pitchFamily="34" charset="0"/>
                <a:ea typeface="+mn-ea"/>
                <a:cs typeface="+mn-cs"/>
              </a:rPr>
              <a:t>Narrative:</a:t>
            </a:r>
          </a:p>
          <a:p>
            <a:pPr marL="0" marR="0" lvl="0" indent="0" algn="l" defTabSz="914400" rtl="0" eaLnBrk="1" fontAlgn="base" latinLnBrk="0" hangingPunct="1">
              <a:lnSpc>
                <a:spcPct val="85000"/>
              </a:lnSpc>
              <a:spcBef>
                <a:spcPct val="0"/>
              </a:spcBef>
              <a:spcAft>
                <a:spcPts val="600"/>
              </a:spcAft>
              <a:buClrTx/>
              <a:buSzPct val="80000"/>
              <a:buFont typeface="Arial" pitchFamily="34" charset="0"/>
              <a:buNone/>
              <a:tabLst/>
              <a:defRPr/>
            </a:pPr>
            <a:r>
              <a:rPr kumimoji="0" lang="en-US" sz="1500" b="1" i="0" u="none" strike="noStrike" kern="0" cap="none" spc="0" normalizeH="0" baseline="0" noProof="0" dirty="0" smtClean="0">
                <a:ln>
                  <a:noFill/>
                </a:ln>
                <a:solidFill>
                  <a:srgbClr val="E99B18">
                    <a:lumMod val="75000"/>
                  </a:srgbClr>
                </a:solidFill>
                <a:effectLst/>
                <a:uLnTx/>
                <a:uFillTx/>
                <a:latin typeface="Calibri" panose="020F0502020204030204" pitchFamily="34" charset="0"/>
                <a:ea typeface="+mn-ea"/>
                <a:cs typeface="+mn-cs"/>
              </a:rPr>
              <a:t>As </a:t>
            </a:r>
            <a:r>
              <a:rPr kumimoji="0" lang="en-US" sz="1500" b="0" i="0" u="none" strike="noStrike" kern="0" cap="none" spc="0" normalizeH="0" baseline="0" noProof="0" dirty="0" smtClean="0">
                <a:ln>
                  <a:noFill/>
                </a:ln>
                <a:solidFill>
                  <a:srgbClr val="E99B18">
                    <a:lumMod val="75000"/>
                  </a:srgbClr>
                </a:solidFill>
                <a:effectLst/>
                <a:uLnTx/>
                <a:uFillTx/>
                <a:latin typeface="Calibri" panose="020F0502020204030204" pitchFamily="34" charset="0"/>
                <a:ea typeface="+mn-ea"/>
                <a:cs typeface="+mn-cs"/>
              </a:rPr>
              <a:t>a</a:t>
            </a:r>
            <a:r>
              <a:rPr kumimoji="0" lang="en-US" sz="1500" b="0" i="1" u="none" strike="noStrike" kern="0" cap="none" spc="0" normalizeH="0" baseline="0" noProof="0" dirty="0" smtClean="0">
                <a:ln>
                  <a:noFill/>
                </a:ln>
                <a:solidFill>
                  <a:srgbClr val="E99B18">
                    <a:lumMod val="75000"/>
                  </a:srgbClr>
                </a:solidFill>
                <a:effectLst/>
                <a:uLnTx/>
                <a:uFillTx/>
                <a:latin typeface="Calibri" panose="020F0502020204030204" pitchFamily="34" charset="0"/>
                <a:ea typeface="+mn-ea"/>
                <a:cs typeface="+mn-cs"/>
              </a:rPr>
              <a:t> Test Automation User</a:t>
            </a:r>
          </a:p>
          <a:p>
            <a:pPr marL="0" marR="0" lvl="0" indent="0" algn="l" defTabSz="914400" rtl="0" eaLnBrk="1" fontAlgn="base" latinLnBrk="0" hangingPunct="1">
              <a:lnSpc>
                <a:spcPct val="85000"/>
              </a:lnSpc>
              <a:spcBef>
                <a:spcPct val="0"/>
              </a:spcBef>
              <a:spcAft>
                <a:spcPts val="600"/>
              </a:spcAft>
              <a:buClrTx/>
              <a:buSzPct val="80000"/>
              <a:buFont typeface="Arial" pitchFamily="34" charset="0"/>
              <a:buNone/>
              <a:tabLst/>
              <a:defRPr/>
            </a:pPr>
            <a:r>
              <a:rPr kumimoji="0" lang="en-US" sz="1500" b="1" i="0" u="none" strike="noStrike" kern="0" cap="none" spc="0" normalizeH="0" baseline="0" noProof="0" dirty="0" smtClean="0">
                <a:ln>
                  <a:noFill/>
                </a:ln>
                <a:solidFill>
                  <a:srgbClr val="E99B18">
                    <a:lumMod val="75000"/>
                  </a:srgbClr>
                </a:solidFill>
                <a:effectLst/>
                <a:uLnTx/>
                <a:uFillTx/>
                <a:latin typeface="Calibri" panose="020F0502020204030204" pitchFamily="34" charset="0"/>
                <a:ea typeface="+mn-ea"/>
                <a:cs typeface="+mn-cs"/>
              </a:rPr>
              <a:t>I want to</a:t>
            </a:r>
            <a:r>
              <a:rPr kumimoji="0" lang="en-US" sz="1500" b="1" i="1" u="none" strike="noStrike" kern="0" cap="none" spc="0" normalizeH="0" baseline="0" noProof="0" dirty="0" smtClean="0">
                <a:ln>
                  <a:noFill/>
                </a:ln>
                <a:solidFill>
                  <a:srgbClr val="E99B18">
                    <a:lumMod val="75000"/>
                  </a:srgbClr>
                </a:solidFill>
                <a:effectLst/>
                <a:uLnTx/>
                <a:uFillTx/>
                <a:latin typeface="Calibri" panose="020F0502020204030204" pitchFamily="34" charset="0"/>
                <a:ea typeface="+mn-ea"/>
                <a:cs typeface="+mn-cs"/>
              </a:rPr>
              <a:t> </a:t>
            </a:r>
            <a:r>
              <a:rPr kumimoji="0" lang="en-US" sz="1500" b="0" i="1" u="none" strike="noStrike" kern="0" cap="none" spc="0" normalizeH="0" baseline="0" noProof="0" dirty="0" smtClean="0">
                <a:ln>
                  <a:noFill/>
                </a:ln>
                <a:solidFill>
                  <a:srgbClr val="E99B18">
                    <a:lumMod val="75000"/>
                  </a:srgbClr>
                </a:solidFill>
                <a:effectLst/>
                <a:uLnTx/>
                <a:uFillTx/>
                <a:latin typeface="Calibri" panose="020F0502020204030204" pitchFamily="34" charset="0"/>
                <a:ea typeface="+mn-ea"/>
                <a:cs typeface="+mn-cs"/>
              </a:rPr>
              <a:t>perform a search on a Search Engine Page</a:t>
            </a:r>
          </a:p>
          <a:p>
            <a:pPr marL="0" marR="0" lvl="0" indent="0" algn="l" defTabSz="914400" rtl="0" eaLnBrk="1" fontAlgn="base" latinLnBrk="0" hangingPunct="1">
              <a:lnSpc>
                <a:spcPct val="85000"/>
              </a:lnSpc>
              <a:spcBef>
                <a:spcPct val="0"/>
              </a:spcBef>
              <a:spcAft>
                <a:spcPts val="600"/>
              </a:spcAft>
              <a:buClrTx/>
              <a:buSzPct val="80000"/>
              <a:buFont typeface="Arial" pitchFamily="34" charset="0"/>
              <a:buNone/>
              <a:tabLst/>
              <a:defRPr/>
            </a:pPr>
            <a:r>
              <a:rPr kumimoji="0" lang="en-US" sz="1500" b="1" i="0" u="none" strike="noStrike" kern="0" cap="none" spc="0" normalizeH="0" baseline="0" noProof="0" dirty="0" smtClean="0">
                <a:ln>
                  <a:noFill/>
                </a:ln>
                <a:solidFill>
                  <a:srgbClr val="E99B18">
                    <a:lumMod val="75000"/>
                  </a:srgbClr>
                </a:solidFill>
                <a:effectLst/>
                <a:uLnTx/>
                <a:uFillTx/>
                <a:latin typeface="Calibri" panose="020F0502020204030204" pitchFamily="34" charset="0"/>
                <a:ea typeface="+mn-ea"/>
                <a:cs typeface="+mn-cs"/>
              </a:rPr>
              <a:t>So that</a:t>
            </a:r>
            <a:r>
              <a:rPr kumimoji="0" lang="en-US" sz="1500" b="1" i="1" u="none" strike="noStrike" kern="0" cap="none" spc="0" normalizeH="0" baseline="0" noProof="0" dirty="0" smtClean="0">
                <a:ln>
                  <a:noFill/>
                </a:ln>
                <a:solidFill>
                  <a:srgbClr val="E99B18">
                    <a:lumMod val="75000"/>
                  </a:srgbClr>
                </a:solidFill>
                <a:effectLst/>
                <a:uLnTx/>
                <a:uFillTx/>
                <a:latin typeface="Calibri" panose="020F0502020204030204" pitchFamily="34" charset="0"/>
                <a:ea typeface="+mn-ea"/>
                <a:cs typeface="+mn-cs"/>
              </a:rPr>
              <a:t> </a:t>
            </a:r>
            <a:r>
              <a:rPr kumimoji="0" lang="en-US" sz="1500" b="0" i="1" u="none" strike="noStrike" kern="0" cap="none" spc="0" normalizeH="0" baseline="0" noProof="0" dirty="0" smtClean="0">
                <a:ln>
                  <a:noFill/>
                </a:ln>
                <a:solidFill>
                  <a:srgbClr val="E99B18">
                    <a:lumMod val="75000"/>
                  </a:srgbClr>
                </a:solidFill>
                <a:effectLst/>
                <a:uLnTx/>
                <a:uFillTx/>
                <a:latin typeface="Calibri" panose="020F0502020204030204" pitchFamily="34" charset="0"/>
                <a:ea typeface="+mn-ea"/>
                <a:cs typeface="+mn-cs"/>
              </a:rPr>
              <a:t>I can see my search results</a:t>
            </a:r>
          </a:p>
          <a:p>
            <a:pPr marL="174625" marR="0" lvl="0" indent="-174625" algn="l" defTabSz="914400" rtl="0" eaLnBrk="1" fontAlgn="base" latinLnBrk="0" hangingPunct="1">
              <a:lnSpc>
                <a:spcPct val="85000"/>
              </a:lnSpc>
              <a:spcBef>
                <a:spcPct val="0"/>
              </a:spcBef>
              <a:spcAft>
                <a:spcPts val="600"/>
              </a:spcAft>
              <a:buClrTx/>
              <a:buSzPct val="80000"/>
              <a:buFont typeface="Arial" pitchFamily="34" charset="0"/>
              <a:buChar char="•"/>
              <a:tabLst/>
              <a:defRPr/>
            </a:pPr>
            <a:endParaRPr kumimoji="0" lang="en-US" sz="1500" b="0" i="0" u="none" strike="noStrike" kern="0" cap="none" spc="0" normalizeH="0" baseline="0" noProof="0" dirty="0" smtClean="0">
              <a:ln>
                <a:noFill/>
              </a:ln>
              <a:solidFill>
                <a:srgbClr val="000000"/>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85000"/>
              </a:lnSpc>
              <a:spcBef>
                <a:spcPct val="0"/>
              </a:spcBef>
              <a:spcAft>
                <a:spcPts val="600"/>
              </a:spcAft>
              <a:buClrTx/>
              <a:buSzPct val="80000"/>
              <a:buFont typeface="Arial" pitchFamily="34" charset="0"/>
              <a:buNone/>
              <a:tabLst/>
              <a:defRPr/>
            </a:pPr>
            <a:r>
              <a:rPr kumimoji="0" lang="en-US" sz="1500" b="1" i="0" u="none" strike="noStrike" kern="0" cap="none" spc="0" normalizeH="0" baseline="0" noProof="0" dirty="0" smtClean="0">
                <a:ln>
                  <a:noFill/>
                </a:ln>
                <a:solidFill>
                  <a:srgbClr val="E99B18">
                    <a:lumMod val="75000"/>
                  </a:srgbClr>
                </a:solidFill>
                <a:effectLst/>
                <a:uLnTx/>
                <a:uFillTx/>
                <a:latin typeface="Calibri" panose="020F0502020204030204" pitchFamily="34" charset="0"/>
                <a:ea typeface="+mn-ea"/>
                <a:cs typeface="+mn-cs"/>
              </a:rPr>
              <a:t>Scenario:</a:t>
            </a:r>
            <a:r>
              <a:rPr kumimoji="0" lang="en-US" sz="1500" b="1" i="1" u="none" strike="noStrike" kern="0" cap="none" spc="0" normalizeH="0" baseline="0" noProof="0" dirty="0" smtClean="0">
                <a:ln>
                  <a:noFill/>
                </a:ln>
                <a:solidFill>
                  <a:srgbClr val="E99B18">
                    <a:lumMod val="75000"/>
                  </a:srgbClr>
                </a:solidFill>
                <a:effectLst/>
                <a:uLnTx/>
                <a:uFillTx/>
                <a:latin typeface="Calibri" panose="020F0502020204030204" pitchFamily="34" charset="0"/>
                <a:ea typeface="+mn-ea"/>
                <a:cs typeface="+mn-cs"/>
              </a:rPr>
              <a:t> I can perform a search on Search Engine Page</a:t>
            </a:r>
          </a:p>
          <a:p>
            <a:pPr marL="0" marR="0" lvl="0" indent="0" algn="l" defTabSz="914400" rtl="0" eaLnBrk="1" fontAlgn="base" latinLnBrk="0" hangingPunct="1">
              <a:lnSpc>
                <a:spcPct val="85000"/>
              </a:lnSpc>
              <a:spcBef>
                <a:spcPct val="0"/>
              </a:spcBef>
              <a:spcAft>
                <a:spcPts val="600"/>
              </a:spcAft>
              <a:buClrTx/>
              <a:buSzPct val="80000"/>
              <a:buFont typeface="Arial" pitchFamily="34" charset="0"/>
              <a:buNone/>
              <a:tabLst/>
              <a:defRPr/>
            </a:pPr>
            <a:r>
              <a:rPr kumimoji="0" lang="en-US" sz="1500" b="1" i="0" u="none" strike="noStrike" kern="0" cap="none" spc="0" normalizeH="0" baseline="0" noProof="0" dirty="0" smtClean="0">
                <a:ln>
                  <a:noFill/>
                </a:ln>
                <a:solidFill>
                  <a:srgbClr val="000000"/>
                </a:solidFill>
                <a:effectLst/>
                <a:uLnTx/>
                <a:uFillTx/>
                <a:latin typeface="Calibri" panose="020F0502020204030204" pitchFamily="34" charset="0"/>
                <a:ea typeface="+mn-ea"/>
                <a:cs typeface="+mn-cs"/>
              </a:rPr>
              <a:t>Given </a:t>
            </a:r>
            <a:r>
              <a:rPr kumimoji="0" lang="en-US" sz="1500" b="0" i="0" u="none" strike="noStrike" kern="0" cap="none" spc="0" normalizeH="0" baseline="0" noProof="0" dirty="0" smtClean="0">
                <a:ln>
                  <a:noFill/>
                </a:ln>
                <a:solidFill>
                  <a:srgbClr val="000000"/>
                </a:solidFill>
                <a:effectLst/>
                <a:uLnTx/>
                <a:uFillTx/>
                <a:latin typeface="Calibri" panose="020F0502020204030204" pitchFamily="34" charset="0"/>
                <a:ea typeface="+mn-ea"/>
                <a:cs typeface="+mn-cs"/>
              </a:rPr>
              <a:t>I am on Search Engine Home Page</a:t>
            </a:r>
          </a:p>
          <a:p>
            <a:pPr marL="0" marR="0" lvl="0" indent="0" algn="l" defTabSz="914400" rtl="0" eaLnBrk="1" fontAlgn="base" latinLnBrk="0" hangingPunct="1">
              <a:lnSpc>
                <a:spcPct val="85000"/>
              </a:lnSpc>
              <a:spcBef>
                <a:spcPct val="0"/>
              </a:spcBef>
              <a:spcAft>
                <a:spcPts val="600"/>
              </a:spcAft>
              <a:buClrTx/>
              <a:buSzPct val="80000"/>
              <a:buFont typeface="Arial" pitchFamily="34" charset="0"/>
              <a:buNone/>
              <a:tabLst/>
              <a:defRPr/>
            </a:pPr>
            <a:r>
              <a:rPr kumimoji="0" lang="en-US" sz="1500" b="1" i="0" u="none" strike="noStrike" kern="0" cap="none" spc="0" normalizeH="0" baseline="0" noProof="0" dirty="0" smtClean="0">
                <a:ln>
                  <a:noFill/>
                </a:ln>
                <a:solidFill>
                  <a:srgbClr val="000000"/>
                </a:solidFill>
                <a:effectLst/>
                <a:uLnTx/>
                <a:uFillTx/>
                <a:latin typeface="Calibri" panose="020F0502020204030204" pitchFamily="34" charset="0"/>
                <a:ea typeface="+mn-ea"/>
                <a:cs typeface="+mn-cs"/>
              </a:rPr>
              <a:t>When </a:t>
            </a:r>
            <a:r>
              <a:rPr kumimoji="0" lang="en-US" sz="1500" b="0" i="0" u="none" strike="noStrike" kern="0" cap="none" spc="0" normalizeH="0" baseline="0" noProof="0" dirty="0" smtClean="0">
                <a:ln>
                  <a:noFill/>
                </a:ln>
                <a:solidFill>
                  <a:srgbClr val="000000"/>
                </a:solidFill>
                <a:effectLst/>
                <a:uLnTx/>
                <a:uFillTx/>
                <a:latin typeface="Calibri" panose="020F0502020204030204" pitchFamily="34" charset="0"/>
                <a:ea typeface="+mn-ea"/>
                <a:cs typeface="+mn-cs"/>
              </a:rPr>
              <a:t>I perform a search with text </a:t>
            </a:r>
            <a:r>
              <a:rPr kumimoji="0" lang="en-US" sz="1500" b="0" i="1" u="none" strike="noStrike" kern="0" cap="none" spc="0" normalizeH="0" baseline="0" noProof="0" dirty="0" smtClean="0">
                <a:ln>
                  <a:noFill/>
                </a:ln>
                <a:solidFill>
                  <a:srgbClr val="000000"/>
                </a:solidFill>
                <a:effectLst/>
                <a:uLnTx/>
                <a:uFillTx/>
                <a:latin typeface="Calibri" panose="020F0502020204030204" pitchFamily="34" charset="0"/>
                <a:ea typeface="+mn-ea"/>
                <a:cs typeface="+mn-cs"/>
              </a:rPr>
              <a:t>&lt;</a:t>
            </a:r>
            <a:r>
              <a:rPr kumimoji="0" lang="en-US" sz="1500" b="0" i="1" u="none" strike="noStrike" kern="0" cap="none" spc="0" normalizeH="0" baseline="0" noProof="0" dirty="0" err="1" smtClean="0">
                <a:ln>
                  <a:noFill/>
                </a:ln>
                <a:solidFill>
                  <a:srgbClr val="000000"/>
                </a:solidFill>
                <a:effectLst/>
                <a:uLnTx/>
                <a:uFillTx/>
                <a:latin typeface="Calibri" panose="020F0502020204030204" pitchFamily="34" charset="0"/>
                <a:ea typeface="+mn-ea"/>
                <a:cs typeface="+mn-cs"/>
              </a:rPr>
              <a:t>criteriaText</a:t>
            </a:r>
            <a:r>
              <a:rPr kumimoji="0" lang="en-US" sz="1500" b="0" i="1" u="none" strike="noStrike" kern="0" cap="none" spc="0" normalizeH="0" baseline="0" noProof="0" dirty="0" smtClean="0">
                <a:ln>
                  <a:noFill/>
                </a:ln>
                <a:solidFill>
                  <a:srgbClr val="000000"/>
                </a:solidFill>
                <a:effectLst/>
                <a:uLnTx/>
                <a:uFillTx/>
                <a:latin typeface="Calibri" panose="020F0502020204030204" pitchFamily="34" charset="0"/>
                <a:ea typeface="+mn-ea"/>
                <a:cs typeface="+mn-cs"/>
              </a:rPr>
              <a:t>&gt;</a:t>
            </a:r>
          </a:p>
          <a:p>
            <a:pPr marL="0" marR="0" lvl="0" indent="0" algn="l" defTabSz="914400" rtl="0" eaLnBrk="1" fontAlgn="base" latinLnBrk="0" hangingPunct="1">
              <a:lnSpc>
                <a:spcPct val="85000"/>
              </a:lnSpc>
              <a:spcBef>
                <a:spcPct val="0"/>
              </a:spcBef>
              <a:spcAft>
                <a:spcPts val="600"/>
              </a:spcAft>
              <a:buClrTx/>
              <a:buSzPct val="80000"/>
              <a:buFont typeface="Arial" pitchFamily="34" charset="0"/>
              <a:buNone/>
              <a:tabLst/>
              <a:defRPr/>
            </a:pPr>
            <a:r>
              <a:rPr kumimoji="0" lang="en-US" sz="1500" b="1" i="0" u="none" strike="noStrike" kern="0" cap="none" spc="0" normalizeH="0" baseline="0" noProof="0" dirty="0" smtClean="0">
                <a:ln>
                  <a:noFill/>
                </a:ln>
                <a:solidFill>
                  <a:srgbClr val="000000"/>
                </a:solidFill>
                <a:effectLst/>
                <a:uLnTx/>
                <a:uFillTx/>
                <a:latin typeface="Calibri" panose="020F0502020204030204" pitchFamily="34" charset="0"/>
                <a:ea typeface="+mn-ea"/>
                <a:cs typeface="+mn-cs"/>
              </a:rPr>
              <a:t>Then </a:t>
            </a:r>
            <a:r>
              <a:rPr kumimoji="0" lang="en-US" sz="1500" b="0" i="0" u="none" strike="noStrike" kern="0" cap="none" spc="0" normalizeH="0" baseline="0" noProof="0" dirty="0" smtClean="0">
                <a:ln>
                  <a:noFill/>
                </a:ln>
                <a:solidFill>
                  <a:srgbClr val="000000"/>
                </a:solidFill>
                <a:effectLst/>
                <a:uLnTx/>
                <a:uFillTx/>
                <a:latin typeface="Calibri" panose="020F0502020204030204" pitchFamily="34" charset="0"/>
                <a:ea typeface="+mn-ea"/>
                <a:cs typeface="+mn-cs"/>
              </a:rPr>
              <a:t>The results of my search</a:t>
            </a:r>
            <a:r>
              <a:rPr kumimoji="0" lang="en-US" sz="1500" b="0" i="0" u="none" strike="noStrike" kern="0" cap="none" spc="0" normalizeH="0" noProof="0" dirty="0" smtClean="0">
                <a:ln>
                  <a:noFill/>
                </a:ln>
                <a:solidFill>
                  <a:srgbClr val="000000"/>
                </a:solidFill>
                <a:effectLst/>
                <a:uLnTx/>
                <a:uFillTx/>
                <a:latin typeface="Calibri" panose="020F0502020204030204" pitchFamily="34" charset="0"/>
                <a:ea typeface="+mn-ea"/>
                <a:cs typeface="+mn-cs"/>
              </a:rPr>
              <a:t> are displayed</a:t>
            </a:r>
            <a:endParaRPr kumimoji="0" lang="en-US" sz="1500" b="0" i="0" u="none" strike="noStrike" kern="0" cap="none" spc="0" normalizeH="0" baseline="0" noProof="0" dirty="0" smtClean="0">
              <a:ln>
                <a:noFill/>
              </a:ln>
              <a:solidFill>
                <a:srgbClr val="000000"/>
              </a:solidFill>
              <a:effectLst/>
              <a:uLnTx/>
              <a:uFillTx/>
              <a:latin typeface="Calibri" panose="020F0502020204030204" pitchFamily="34" charset="0"/>
              <a:ea typeface="+mn-ea"/>
              <a:cs typeface="+mn-cs"/>
            </a:endParaRPr>
          </a:p>
          <a:p>
            <a:pPr marL="0" marR="0" lvl="0" indent="0" algn="l" defTabSz="914400" rtl="0" eaLnBrk="1" fontAlgn="base" latinLnBrk="0" hangingPunct="1">
              <a:lnSpc>
                <a:spcPct val="85000"/>
              </a:lnSpc>
              <a:spcBef>
                <a:spcPct val="0"/>
              </a:spcBef>
              <a:spcAft>
                <a:spcPts val="600"/>
              </a:spcAft>
              <a:buClrTx/>
              <a:buSzPct val="80000"/>
              <a:buFont typeface="Arial" pitchFamily="34" charset="0"/>
              <a:buNone/>
              <a:tabLst/>
              <a:defRPr/>
            </a:pPr>
            <a:r>
              <a:rPr kumimoji="0" lang="en-US" sz="1500" b="1" i="0" u="none" strike="noStrike" kern="0" cap="none" spc="0" normalizeH="0" baseline="0" noProof="0" dirty="0" smtClean="0">
                <a:ln>
                  <a:noFill/>
                </a:ln>
                <a:solidFill>
                  <a:srgbClr val="5B6770">
                    <a:lumMod val="60000"/>
                    <a:lumOff val="40000"/>
                  </a:srgbClr>
                </a:solidFill>
                <a:effectLst/>
                <a:uLnTx/>
                <a:uFillTx/>
                <a:latin typeface="Calibri" panose="020F0502020204030204" pitchFamily="34" charset="0"/>
                <a:ea typeface="+mn-ea"/>
                <a:cs typeface="+mn-cs"/>
              </a:rPr>
              <a:t>Examples:</a:t>
            </a:r>
          </a:p>
          <a:p>
            <a:pPr marL="0" marR="0" lvl="0" indent="0" algn="l" defTabSz="914400" rtl="0" eaLnBrk="1" fontAlgn="base" latinLnBrk="0" hangingPunct="1">
              <a:lnSpc>
                <a:spcPct val="85000"/>
              </a:lnSpc>
              <a:spcBef>
                <a:spcPct val="0"/>
              </a:spcBef>
              <a:spcAft>
                <a:spcPts val="600"/>
              </a:spcAft>
              <a:buClrTx/>
              <a:buSzPct val="80000"/>
              <a:buFont typeface="Arial" pitchFamily="34" charset="0"/>
              <a:buNone/>
              <a:tabLst/>
              <a:defRPr/>
            </a:pPr>
            <a:r>
              <a:rPr kumimoji="0" lang="en-US" sz="1500" b="0" i="0" u="none" strike="noStrike" kern="0" cap="none" spc="0" normalizeH="0" baseline="0" noProof="0" dirty="0" smtClean="0">
                <a:ln>
                  <a:noFill/>
                </a:ln>
                <a:solidFill>
                  <a:srgbClr val="E99B18">
                    <a:lumMod val="75000"/>
                  </a:srgbClr>
                </a:solidFill>
                <a:effectLst/>
                <a:uLnTx/>
                <a:uFillTx/>
                <a:latin typeface="Calibri" panose="020F0502020204030204" pitchFamily="34" charset="0"/>
                <a:ea typeface="+mn-ea"/>
                <a:cs typeface="+mn-cs"/>
              </a:rPr>
              <a:t>|</a:t>
            </a:r>
            <a:r>
              <a:rPr kumimoji="0" lang="en-US" sz="1500" b="0" i="0" u="none" strike="noStrike" kern="0" cap="none" spc="0" normalizeH="0" baseline="0" noProof="0" dirty="0" err="1" smtClean="0">
                <a:ln>
                  <a:noFill/>
                </a:ln>
                <a:solidFill>
                  <a:srgbClr val="E99B18">
                    <a:lumMod val="75000"/>
                  </a:srgbClr>
                </a:solidFill>
                <a:effectLst/>
                <a:uLnTx/>
                <a:uFillTx/>
                <a:latin typeface="Calibri" panose="020F0502020204030204" pitchFamily="34" charset="0"/>
                <a:ea typeface="+mn-ea"/>
                <a:cs typeface="+mn-cs"/>
              </a:rPr>
              <a:t>criteriaText</a:t>
            </a:r>
            <a:r>
              <a:rPr kumimoji="0" lang="en-US" sz="1500" b="0" i="0" u="none" strike="noStrike" kern="0" cap="none" spc="0" normalizeH="0" baseline="0" noProof="0" dirty="0" smtClean="0">
                <a:ln>
                  <a:noFill/>
                </a:ln>
                <a:solidFill>
                  <a:srgbClr val="E99B18">
                    <a:lumMod val="75000"/>
                  </a:srgbClr>
                </a:solidFill>
                <a:effectLst/>
                <a:uLnTx/>
                <a:uFillTx/>
                <a:latin typeface="Calibri" panose="020F0502020204030204" pitchFamily="34" charset="0"/>
                <a:ea typeface="+mn-ea"/>
                <a:cs typeface="+mn-cs"/>
              </a:rPr>
              <a:t>         |</a:t>
            </a:r>
          </a:p>
          <a:p>
            <a:pPr marL="0" marR="0" lvl="0" indent="0" algn="l" defTabSz="914400" rtl="0" eaLnBrk="1" fontAlgn="base" latinLnBrk="0" hangingPunct="1">
              <a:lnSpc>
                <a:spcPct val="85000"/>
              </a:lnSpc>
              <a:spcBef>
                <a:spcPct val="0"/>
              </a:spcBef>
              <a:spcAft>
                <a:spcPts val="600"/>
              </a:spcAft>
              <a:buClrTx/>
              <a:buSzPct val="80000"/>
              <a:buFont typeface="Arial" pitchFamily="34" charset="0"/>
              <a:buNone/>
              <a:tabLst/>
              <a:defRPr/>
            </a:pPr>
            <a:r>
              <a:rPr kumimoji="0" lang="en-US" sz="1500" b="0" i="0" u="none" strike="noStrike" kern="0" cap="none" spc="0" normalizeH="0" baseline="0" noProof="0" dirty="0" smtClean="0">
                <a:ln>
                  <a:noFill/>
                </a:ln>
                <a:solidFill>
                  <a:srgbClr val="E99B18">
                    <a:lumMod val="75000"/>
                  </a:srgbClr>
                </a:solidFill>
                <a:effectLst/>
                <a:uLnTx/>
                <a:uFillTx/>
                <a:latin typeface="Calibri" panose="020F0502020204030204" pitchFamily="34" charset="0"/>
                <a:ea typeface="+mn-ea"/>
                <a:cs typeface="+mn-cs"/>
              </a:rPr>
              <a:t>|Test Automation|</a:t>
            </a:r>
            <a:endParaRPr kumimoji="0" lang="en-US" sz="1500" b="0" i="0" u="none" strike="noStrike" kern="0" cap="none" spc="0" normalizeH="0" baseline="0" noProof="0" dirty="0">
              <a:ln>
                <a:noFill/>
              </a:ln>
              <a:solidFill>
                <a:srgbClr val="E99B18">
                  <a:lumMod val="75000"/>
                </a:srgbClr>
              </a:solidFill>
              <a:effectLst/>
              <a:uLnTx/>
              <a:uFillTx/>
              <a:latin typeface="Calibri" panose="020F0502020204030204" pitchFamily="34" charset="0"/>
              <a:ea typeface="+mn-ea"/>
              <a:cs typeface="+mn-cs"/>
            </a:endParaRPr>
          </a:p>
        </p:txBody>
      </p:sp>
      <p:sp>
        <p:nvSpPr>
          <p:cNvPr id="5" name="Left Brace 4"/>
          <p:cNvSpPr/>
          <p:nvPr/>
        </p:nvSpPr>
        <p:spPr>
          <a:xfrm>
            <a:off x="2921000" y="871346"/>
            <a:ext cx="136057" cy="1095340"/>
          </a:xfrm>
          <a:prstGeom prst="leftBrace">
            <a:avLst/>
          </a:prstGeom>
          <a:noFill/>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Rectangle 5"/>
          <p:cNvSpPr/>
          <p:nvPr/>
        </p:nvSpPr>
        <p:spPr>
          <a:xfrm>
            <a:off x="1668032" y="1234350"/>
            <a:ext cx="1184940" cy="369332"/>
          </a:xfrm>
          <a:prstGeom prst="rect">
            <a:avLst/>
          </a:prstGeom>
        </p:spPr>
        <p:txBody>
          <a:bodyPr wrap="none">
            <a:spAutoFit/>
          </a:bodyPr>
          <a:lstStyle/>
          <a:p>
            <a:r>
              <a:rPr lang="en-US" b="1" dirty="0"/>
              <a:t>Narrative</a:t>
            </a:r>
            <a:endParaRPr lang="en-US" dirty="0"/>
          </a:p>
        </p:txBody>
      </p:sp>
      <p:sp>
        <p:nvSpPr>
          <p:cNvPr id="14" name="Left Brace 13"/>
          <p:cNvSpPr/>
          <p:nvPr/>
        </p:nvSpPr>
        <p:spPr>
          <a:xfrm>
            <a:off x="2921000" y="2202168"/>
            <a:ext cx="136057" cy="1925087"/>
          </a:xfrm>
          <a:prstGeom prst="leftBrace">
            <a:avLst/>
          </a:prstGeom>
          <a:noFill/>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Rectangle 14"/>
          <p:cNvSpPr/>
          <p:nvPr/>
        </p:nvSpPr>
        <p:spPr>
          <a:xfrm>
            <a:off x="1668032" y="2565173"/>
            <a:ext cx="1159292" cy="369332"/>
          </a:xfrm>
          <a:prstGeom prst="rect">
            <a:avLst/>
          </a:prstGeom>
        </p:spPr>
        <p:txBody>
          <a:bodyPr wrap="none">
            <a:spAutoFit/>
          </a:bodyPr>
          <a:lstStyle/>
          <a:p>
            <a:r>
              <a:rPr lang="en-US" b="1" dirty="0" smtClean="0"/>
              <a:t>Scenario</a:t>
            </a:r>
            <a:endParaRPr lang="en-US" dirty="0"/>
          </a:p>
        </p:txBody>
      </p:sp>
    </p:spTree>
    <p:extLst>
      <p:ext uri="{BB962C8B-B14F-4D97-AF65-F5344CB8AC3E}">
        <p14:creationId xmlns:p14="http://schemas.microsoft.com/office/powerpoint/2010/main" val="14121694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8181"/>
            <a:ext cx="8229600" cy="484428"/>
          </a:xfrm>
        </p:spPr>
        <p:txBody>
          <a:bodyPr/>
          <a:lstStyle/>
          <a:p>
            <a:r>
              <a:rPr lang="en-US" dirty="0">
                <a:solidFill>
                  <a:schemeClr val="accent6">
                    <a:lumMod val="50000"/>
                  </a:schemeClr>
                </a:solidFill>
              </a:rPr>
              <a:t>Story File Structure</a:t>
            </a:r>
          </a:p>
        </p:txBody>
      </p:sp>
      <p:sp>
        <p:nvSpPr>
          <p:cNvPr id="5" name="Content Placeholder 4"/>
          <p:cNvSpPr>
            <a:spLocks noGrp="1"/>
          </p:cNvSpPr>
          <p:nvPr>
            <p:ph idx="1"/>
          </p:nvPr>
        </p:nvSpPr>
        <p:spPr/>
        <p:txBody>
          <a:bodyPr>
            <a:normAutofit/>
          </a:bodyPr>
          <a:lstStyle/>
          <a:p>
            <a:pPr marL="381000" lvl="0" indent="-381000">
              <a:spcBef>
                <a:spcPts val="400"/>
              </a:spcBef>
              <a:buClr>
                <a:srgbClr val="0070C0"/>
              </a:buClr>
              <a:buSzPct val="100000"/>
              <a:buFont typeface="Arial"/>
              <a:buChar char="•"/>
              <a:tabLst>
                <a:tab pos="355600" algn="l"/>
              </a:tabLst>
            </a:pPr>
            <a:r>
              <a:rPr lang="en-US" b="1" dirty="0"/>
              <a:t>Narrative: </a:t>
            </a:r>
            <a:r>
              <a:rPr lang="en-US" dirty="0"/>
              <a:t>Gives a brief description of the story, what operation(s) is/are going to be tested</a:t>
            </a:r>
            <a:r>
              <a:rPr lang="en-US" dirty="0" smtClean="0"/>
              <a:t>.</a:t>
            </a:r>
          </a:p>
          <a:p>
            <a:pPr marL="381000" lvl="0" indent="-381000">
              <a:spcBef>
                <a:spcPts val="400"/>
              </a:spcBef>
              <a:buClr>
                <a:srgbClr val="0070C0"/>
              </a:buClr>
              <a:buSzPct val="100000"/>
              <a:buFont typeface="Arial"/>
              <a:buChar char="•"/>
              <a:tabLst>
                <a:tab pos="355600" algn="l"/>
              </a:tabLst>
            </a:pPr>
            <a:endParaRPr lang="en-US" dirty="0" smtClean="0"/>
          </a:p>
          <a:p>
            <a:pPr marL="381000" lvl="0" indent="-381000">
              <a:spcBef>
                <a:spcPts val="400"/>
              </a:spcBef>
              <a:buClr>
                <a:srgbClr val="0070C0"/>
              </a:buClr>
              <a:buSzPct val="100000"/>
              <a:buFont typeface="Arial"/>
              <a:buChar char="•"/>
              <a:tabLst>
                <a:tab pos="355600" algn="l"/>
              </a:tabLst>
            </a:pPr>
            <a:r>
              <a:rPr lang="en-US" b="1" dirty="0" smtClean="0"/>
              <a:t>Scenario:</a:t>
            </a:r>
          </a:p>
          <a:p>
            <a:pPr marL="892175" lvl="1" indent="-381000">
              <a:spcBef>
                <a:spcPts val="400"/>
              </a:spcBef>
              <a:buClr>
                <a:srgbClr val="0070C0"/>
              </a:buClr>
              <a:buSzPct val="100000"/>
              <a:buFont typeface="Arial"/>
              <a:buChar char="•"/>
              <a:tabLst>
                <a:tab pos="355600" algn="l"/>
              </a:tabLst>
            </a:pPr>
            <a:r>
              <a:rPr lang="en-US" b="1" dirty="0"/>
              <a:t>Given: </a:t>
            </a:r>
            <a:r>
              <a:rPr lang="en-US" dirty="0"/>
              <a:t>P</a:t>
            </a:r>
            <a:r>
              <a:rPr lang="en-US" dirty="0" smtClean="0"/>
              <a:t>re-conditions </a:t>
            </a:r>
            <a:r>
              <a:rPr lang="en-US" dirty="0"/>
              <a:t>expected </a:t>
            </a:r>
            <a:r>
              <a:rPr lang="en-US" dirty="0" smtClean="0"/>
              <a:t>for the </a:t>
            </a:r>
            <a:r>
              <a:rPr lang="en-US" dirty="0"/>
              <a:t>scenario </a:t>
            </a:r>
            <a:r>
              <a:rPr lang="en-US" dirty="0" smtClean="0"/>
              <a:t>execution. </a:t>
            </a:r>
            <a:r>
              <a:rPr lang="en-US" b="1" dirty="0" smtClean="0"/>
              <a:t>When</a:t>
            </a:r>
            <a:r>
              <a:rPr lang="en-US" b="1" dirty="0"/>
              <a:t>: </a:t>
            </a:r>
            <a:r>
              <a:rPr lang="en-US" dirty="0" smtClean="0"/>
              <a:t>Interactions </a:t>
            </a:r>
            <a:r>
              <a:rPr lang="en-US" dirty="0"/>
              <a:t>on the application, may be a user interaction or even a system internal interaction, normally is when function or features are executed through the system.</a:t>
            </a:r>
            <a:endParaRPr lang="en-US" dirty="0">
              <a:solidFill>
                <a:srgbClr val="4D4E5C"/>
              </a:solidFill>
            </a:endParaRPr>
          </a:p>
          <a:p>
            <a:pPr marL="892175" lvl="1" indent="-381000">
              <a:spcBef>
                <a:spcPts val="400"/>
              </a:spcBef>
              <a:buClr>
                <a:srgbClr val="0070C0"/>
              </a:buClr>
              <a:buSzPct val="100000"/>
              <a:buFont typeface="Arial"/>
              <a:buChar char="•"/>
              <a:tabLst>
                <a:tab pos="355600" algn="l"/>
              </a:tabLst>
            </a:pPr>
            <a:r>
              <a:rPr lang="en-US" b="1" dirty="0"/>
              <a:t>Then: </a:t>
            </a:r>
            <a:r>
              <a:rPr lang="en-US" dirty="0" smtClean="0"/>
              <a:t>Test validations</a:t>
            </a:r>
            <a:r>
              <a:rPr lang="en-US" dirty="0"/>
              <a:t>. </a:t>
            </a:r>
            <a:r>
              <a:rPr lang="en-US" dirty="0" smtClean="0"/>
              <a:t>Here </a:t>
            </a:r>
            <a:r>
              <a:rPr lang="en-US" dirty="0"/>
              <a:t>you will verify if the application have worked as expected. </a:t>
            </a:r>
          </a:p>
        </p:txBody>
      </p:sp>
    </p:spTree>
    <p:extLst>
      <p:ext uri="{BB962C8B-B14F-4D97-AF65-F5344CB8AC3E}">
        <p14:creationId xmlns:p14="http://schemas.microsoft.com/office/powerpoint/2010/main" val="5092758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0" y="127160"/>
            <a:ext cx="8229600" cy="484428"/>
          </a:xfrm>
        </p:spPr>
        <p:txBody>
          <a:bodyPr/>
          <a:lstStyle/>
          <a:p>
            <a:r>
              <a:rPr lang="en-US" dirty="0">
                <a:solidFill>
                  <a:schemeClr val="accent6">
                    <a:lumMod val="50000"/>
                  </a:schemeClr>
                </a:solidFill>
              </a:rPr>
              <a:t>Step Definition</a:t>
            </a:r>
          </a:p>
        </p:txBody>
      </p:sp>
      <p:sp>
        <p:nvSpPr>
          <p:cNvPr id="18" name="Text Placeholder 17"/>
          <p:cNvSpPr>
            <a:spLocks noGrp="1"/>
          </p:cNvSpPr>
          <p:nvPr>
            <p:ph type="body" sz="quarter" idx="11"/>
          </p:nvPr>
        </p:nvSpPr>
        <p:spPr>
          <a:xfrm>
            <a:off x="457200" y="1011092"/>
            <a:ext cx="3795486" cy="3252220"/>
          </a:xfrm>
        </p:spPr>
        <p:txBody>
          <a:bodyPr/>
          <a:lstStyle/>
          <a:p>
            <a:pPr marL="381000" lvl="0" indent="-381000" algn="just">
              <a:spcBef>
                <a:spcPts val="400"/>
              </a:spcBef>
              <a:buClr>
                <a:srgbClr val="0070C0"/>
              </a:buClr>
              <a:buSzPct val="100000"/>
              <a:buFont typeface="Arial"/>
              <a:buChar char="•"/>
              <a:tabLst>
                <a:tab pos="355600" algn="l"/>
              </a:tabLst>
            </a:pPr>
            <a:r>
              <a:rPr lang="en-US" dirty="0" err="1"/>
              <a:t>JBehave</a:t>
            </a:r>
            <a:r>
              <a:rPr lang="en-US" dirty="0"/>
              <a:t> centers around the matching of textual </a:t>
            </a:r>
            <a:r>
              <a:rPr lang="en-US" b="1" dirty="0"/>
              <a:t>steps</a:t>
            </a:r>
            <a:r>
              <a:rPr lang="en-US" dirty="0"/>
              <a:t> with </a:t>
            </a:r>
            <a:r>
              <a:rPr lang="en-US" b="1" dirty="0"/>
              <a:t>Java methods </a:t>
            </a:r>
            <a:r>
              <a:rPr lang="en-US" dirty="0"/>
              <a:t>contained in steps instances.</a:t>
            </a:r>
          </a:p>
          <a:p>
            <a:pPr marL="381000" lvl="0" indent="-381000" algn="just">
              <a:spcBef>
                <a:spcPts val="400"/>
              </a:spcBef>
              <a:buClr>
                <a:srgbClr val="0070C0"/>
              </a:buClr>
              <a:buSzPct val="100000"/>
              <a:buFont typeface="Arial"/>
              <a:buChar char="•"/>
              <a:tabLst>
                <a:tab pos="355600" algn="l"/>
              </a:tabLst>
            </a:pPr>
            <a:endParaRPr lang="en-US" dirty="0"/>
          </a:p>
          <a:p>
            <a:pPr marL="381000" lvl="0" indent="-381000" algn="just">
              <a:spcBef>
                <a:spcPts val="400"/>
              </a:spcBef>
              <a:buClr>
                <a:srgbClr val="0070C0"/>
              </a:buClr>
              <a:buSzPct val="100000"/>
              <a:buFont typeface="Arial"/>
              <a:buChar char="•"/>
              <a:tabLst>
                <a:tab pos="355600" algn="l"/>
              </a:tabLst>
            </a:pPr>
            <a:r>
              <a:rPr lang="en-US" dirty="0"/>
              <a:t> Each annotated method in the steps instances corresponds to a </a:t>
            </a:r>
            <a:r>
              <a:rPr lang="en-US" b="1" dirty="0" err="1">
                <a:hlinkClick r:id="rId3"/>
              </a:rPr>
              <a:t>StepCandidate</a:t>
            </a:r>
            <a:r>
              <a:rPr lang="en-US" dirty="0"/>
              <a:t>, which is responsible for the matching and for the creation of an executable step.</a:t>
            </a:r>
          </a:p>
          <a:p>
            <a:endParaRPr lang="en-US" dirty="0"/>
          </a:p>
        </p:txBody>
      </p:sp>
      <p:sp>
        <p:nvSpPr>
          <p:cNvPr id="3" name="TextBox 2"/>
          <p:cNvSpPr txBox="1"/>
          <p:nvPr/>
        </p:nvSpPr>
        <p:spPr>
          <a:xfrm>
            <a:off x="4862285" y="928914"/>
            <a:ext cx="4151086" cy="3693319"/>
          </a:xfrm>
          <a:prstGeom prst="rect">
            <a:avLst/>
          </a:prstGeom>
          <a:noFill/>
        </p:spPr>
        <p:txBody>
          <a:bodyPr wrap="square" rtlCol="0">
            <a:spAutoFit/>
          </a:bodyPr>
          <a:lstStyle/>
          <a:p>
            <a:r>
              <a:rPr lang="en-US" sz="900" dirty="0" smtClean="0">
                <a:solidFill>
                  <a:schemeClr val="bg1">
                    <a:lumMod val="50000"/>
                  </a:schemeClr>
                </a:solidFill>
              </a:rPr>
              <a:t>@Component</a:t>
            </a:r>
          </a:p>
          <a:p>
            <a:r>
              <a:rPr lang="en-US" sz="900" b="1" dirty="0">
                <a:solidFill>
                  <a:srgbClr val="7030A0"/>
                </a:solidFill>
              </a:rPr>
              <a:t>p</a:t>
            </a:r>
            <a:r>
              <a:rPr lang="en-US" sz="900" b="1" dirty="0" smtClean="0">
                <a:solidFill>
                  <a:srgbClr val="7030A0"/>
                </a:solidFill>
              </a:rPr>
              <a:t>ublic</a:t>
            </a:r>
            <a:r>
              <a:rPr lang="en-US" sz="900" dirty="0" smtClean="0">
                <a:solidFill>
                  <a:srgbClr val="7030A0"/>
                </a:solidFill>
              </a:rPr>
              <a:t> </a:t>
            </a:r>
            <a:r>
              <a:rPr lang="en-US" sz="900" b="1" dirty="0" smtClean="0">
                <a:solidFill>
                  <a:srgbClr val="7030A0"/>
                </a:solidFill>
              </a:rPr>
              <a:t>class</a:t>
            </a:r>
            <a:r>
              <a:rPr lang="en-US" sz="900" dirty="0" smtClean="0">
                <a:solidFill>
                  <a:srgbClr val="7030A0"/>
                </a:solidFill>
              </a:rPr>
              <a:t> </a:t>
            </a:r>
            <a:r>
              <a:rPr lang="en-US" sz="900" dirty="0" err="1" smtClean="0"/>
              <a:t>SearchSteps</a:t>
            </a:r>
            <a:r>
              <a:rPr lang="en-US" sz="900" dirty="0" smtClean="0"/>
              <a:t> {</a:t>
            </a:r>
          </a:p>
          <a:p>
            <a:endParaRPr lang="en-US" sz="900" dirty="0" smtClean="0"/>
          </a:p>
          <a:p>
            <a:r>
              <a:rPr lang="en-US" sz="900" dirty="0">
                <a:solidFill>
                  <a:schemeClr val="bg1">
                    <a:lumMod val="50000"/>
                  </a:schemeClr>
                </a:solidFill>
              </a:rPr>
              <a:t> </a:t>
            </a:r>
            <a:r>
              <a:rPr lang="en-US" sz="900" dirty="0" smtClean="0">
                <a:solidFill>
                  <a:schemeClr val="bg1">
                    <a:lumMod val="50000"/>
                  </a:schemeClr>
                </a:solidFill>
              </a:rPr>
              <a:t>    @</a:t>
            </a:r>
            <a:r>
              <a:rPr lang="en-US" sz="900" dirty="0" err="1" smtClean="0">
                <a:solidFill>
                  <a:schemeClr val="bg1">
                    <a:lumMod val="50000"/>
                  </a:schemeClr>
                </a:solidFill>
              </a:rPr>
              <a:t>Autowired</a:t>
            </a:r>
            <a:endParaRPr lang="en-US" sz="900" dirty="0" smtClean="0">
              <a:solidFill>
                <a:schemeClr val="bg1">
                  <a:lumMod val="50000"/>
                </a:schemeClr>
              </a:solidFill>
            </a:endParaRPr>
          </a:p>
          <a:p>
            <a:r>
              <a:rPr lang="en-US" sz="900" dirty="0" smtClean="0"/>
              <a:t>     </a:t>
            </a:r>
            <a:r>
              <a:rPr lang="en-US" sz="900" dirty="0" err="1" smtClean="0"/>
              <a:t>SearchPage</a:t>
            </a:r>
            <a:r>
              <a:rPr lang="en-US" sz="900" dirty="0" smtClean="0"/>
              <a:t> </a:t>
            </a:r>
            <a:r>
              <a:rPr lang="en-US" sz="900" dirty="0" err="1" smtClean="0">
                <a:solidFill>
                  <a:schemeClr val="bg2"/>
                </a:solidFill>
              </a:rPr>
              <a:t>searchPage</a:t>
            </a:r>
            <a:r>
              <a:rPr lang="en-US" sz="900" dirty="0" smtClean="0"/>
              <a:t>;</a:t>
            </a:r>
          </a:p>
          <a:p>
            <a:endParaRPr lang="en-US" sz="900" dirty="0" smtClean="0">
              <a:solidFill>
                <a:schemeClr val="bg2"/>
              </a:solidFill>
            </a:endParaRPr>
          </a:p>
          <a:p>
            <a:r>
              <a:rPr lang="en-US" sz="900" dirty="0">
                <a:solidFill>
                  <a:schemeClr val="bg1">
                    <a:lumMod val="50000"/>
                  </a:schemeClr>
                </a:solidFill>
              </a:rPr>
              <a:t> </a:t>
            </a:r>
            <a:r>
              <a:rPr lang="en-US" sz="900" dirty="0" smtClean="0">
                <a:solidFill>
                  <a:schemeClr val="bg1">
                    <a:lumMod val="50000"/>
                  </a:schemeClr>
                </a:solidFill>
              </a:rPr>
              <a:t>    @</a:t>
            </a:r>
            <a:r>
              <a:rPr lang="en-US" sz="900" dirty="0" err="1">
                <a:solidFill>
                  <a:schemeClr val="bg1">
                    <a:lumMod val="50000"/>
                  </a:schemeClr>
                </a:solidFill>
              </a:rPr>
              <a:t>Autowired</a:t>
            </a:r>
            <a:endParaRPr lang="en-US" sz="900" dirty="0">
              <a:solidFill>
                <a:schemeClr val="bg1">
                  <a:lumMod val="50000"/>
                </a:schemeClr>
              </a:solidFill>
            </a:endParaRPr>
          </a:p>
          <a:p>
            <a:r>
              <a:rPr lang="en-US" sz="900" dirty="0"/>
              <a:t>     </a:t>
            </a:r>
            <a:r>
              <a:rPr lang="en-US" sz="900" dirty="0" err="1" smtClean="0"/>
              <a:t>SearchResultPage</a:t>
            </a:r>
            <a:r>
              <a:rPr lang="en-US" sz="900" dirty="0" smtClean="0"/>
              <a:t> </a:t>
            </a:r>
            <a:r>
              <a:rPr lang="en-US" sz="900" dirty="0" err="1" smtClean="0">
                <a:solidFill>
                  <a:schemeClr val="bg2"/>
                </a:solidFill>
              </a:rPr>
              <a:t>searchResultPage</a:t>
            </a:r>
            <a:r>
              <a:rPr lang="en-US" sz="900" dirty="0" smtClean="0"/>
              <a:t>;</a:t>
            </a:r>
          </a:p>
          <a:p>
            <a:endParaRPr lang="en-US" sz="900" dirty="0" smtClean="0"/>
          </a:p>
          <a:p>
            <a:r>
              <a:rPr lang="en-US" sz="900" dirty="0">
                <a:solidFill>
                  <a:schemeClr val="bg1">
                    <a:lumMod val="50000"/>
                  </a:schemeClr>
                </a:solidFill>
              </a:rPr>
              <a:t> </a:t>
            </a:r>
            <a:r>
              <a:rPr lang="en-US" sz="900" dirty="0" smtClean="0">
                <a:solidFill>
                  <a:schemeClr val="bg1">
                    <a:lumMod val="50000"/>
                  </a:schemeClr>
                </a:solidFill>
              </a:rPr>
              <a:t>    @Given </a:t>
            </a:r>
            <a:r>
              <a:rPr lang="en-US" sz="900" dirty="0" smtClean="0"/>
              <a:t>(</a:t>
            </a:r>
            <a:r>
              <a:rPr lang="en-US" sz="900" dirty="0" smtClean="0">
                <a:solidFill>
                  <a:schemeClr val="bg2"/>
                </a:solidFill>
              </a:rPr>
              <a:t>“I am on Search Engine Home Page”</a:t>
            </a:r>
            <a:r>
              <a:rPr lang="en-US" sz="900" dirty="0" smtClean="0"/>
              <a:t>)</a:t>
            </a:r>
          </a:p>
          <a:p>
            <a:r>
              <a:rPr lang="en-US" sz="900" dirty="0"/>
              <a:t> </a:t>
            </a:r>
            <a:r>
              <a:rPr lang="en-US" sz="900" dirty="0" smtClean="0"/>
              <a:t>     </a:t>
            </a:r>
            <a:r>
              <a:rPr lang="en-US" sz="900" b="1" dirty="0" smtClean="0">
                <a:solidFill>
                  <a:srgbClr val="7030A0"/>
                </a:solidFill>
              </a:rPr>
              <a:t>public</a:t>
            </a:r>
            <a:r>
              <a:rPr lang="en-US" sz="900" dirty="0" smtClean="0">
                <a:solidFill>
                  <a:srgbClr val="7030A0"/>
                </a:solidFill>
              </a:rPr>
              <a:t> </a:t>
            </a:r>
            <a:r>
              <a:rPr lang="en-US" sz="900" b="1" dirty="0" smtClean="0">
                <a:solidFill>
                  <a:srgbClr val="7030A0"/>
                </a:solidFill>
              </a:rPr>
              <a:t>void</a:t>
            </a:r>
            <a:r>
              <a:rPr lang="en-US" sz="900" dirty="0" smtClean="0">
                <a:solidFill>
                  <a:srgbClr val="7030A0"/>
                </a:solidFill>
              </a:rPr>
              <a:t> </a:t>
            </a:r>
            <a:r>
              <a:rPr lang="en-US" sz="900" dirty="0" err="1" smtClean="0"/>
              <a:t>navigateToSearchPage</a:t>
            </a:r>
            <a:r>
              <a:rPr lang="en-US" sz="900" dirty="0" smtClean="0"/>
              <a:t> () {</a:t>
            </a:r>
          </a:p>
          <a:p>
            <a:r>
              <a:rPr lang="en-US" sz="900" dirty="0" smtClean="0"/>
              <a:t>             </a:t>
            </a:r>
            <a:r>
              <a:rPr lang="en-US" sz="900" dirty="0" err="1" smtClean="0">
                <a:solidFill>
                  <a:schemeClr val="bg2"/>
                </a:solidFill>
              </a:rPr>
              <a:t>searchPage</a:t>
            </a:r>
            <a:r>
              <a:rPr lang="en-US" sz="900" dirty="0" err="1" smtClean="0"/>
              <a:t>.navigateTo</a:t>
            </a:r>
            <a:r>
              <a:rPr lang="en-US" sz="900" dirty="0" smtClean="0"/>
              <a:t>();</a:t>
            </a:r>
          </a:p>
          <a:p>
            <a:r>
              <a:rPr lang="en-US" sz="900" dirty="0" smtClean="0"/>
              <a:t>      }</a:t>
            </a:r>
          </a:p>
          <a:p>
            <a:r>
              <a:rPr lang="en-US" sz="900" dirty="0"/>
              <a:t> </a:t>
            </a:r>
          </a:p>
          <a:p>
            <a:r>
              <a:rPr lang="en-US" sz="900" dirty="0" smtClean="0">
                <a:solidFill>
                  <a:schemeClr val="bg1">
                    <a:lumMod val="50000"/>
                  </a:schemeClr>
                </a:solidFill>
              </a:rPr>
              <a:t>      @When </a:t>
            </a:r>
            <a:r>
              <a:rPr lang="en-US" sz="900" dirty="0" smtClean="0"/>
              <a:t>(</a:t>
            </a:r>
            <a:r>
              <a:rPr lang="en-US" sz="900" dirty="0" smtClean="0">
                <a:solidFill>
                  <a:schemeClr val="bg2"/>
                </a:solidFill>
              </a:rPr>
              <a:t>“I perform a search with text $</a:t>
            </a:r>
            <a:r>
              <a:rPr lang="en-US" sz="900" dirty="0" err="1" smtClean="0">
                <a:solidFill>
                  <a:schemeClr val="bg2"/>
                </a:solidFill>
              </a:rPr>
              <a:t>criteriaText</a:t>
            </a:r>
            <a:r>
              <a:rPr lang="en-US" sz="900" dirty="0" smtClean="0">
                <a:solidFill>
                  <a:schemeClr val="bg2"/>
                </a:solidFill>
              </a:rPr>
              <a:t>”</a:t>
            </a:r>
            <a:r>
              <a:rPr lang="en-US" sz="900" dirty="0" smtClean="0"/>
              <a:t>)</a:t>
            </a:r>
            <a:endParaRPr lang="en-US" sz="900" dirty="0"/>
          </a:p>
          <a:p>
            <a:r>
              <a:rPr lang="en-US" sz="900" dirty="0"/>
              <a:t>      </a:t>
            </a:r>
            <a:r>
              <a:rPr lang="en-US" sz="900" b="1" dirty="0">
                <a:solidFill>
                  <a:srgbClr val="7030A0"/>
                </a:solidFill>
              </a:rPr>
              <a:t>public</a:t>
            </a:r>
            <a:r>
              <a:rPr lang="en-US" sz="900" dirty="0">
                <a:solidFill>
                  <a:srgbClr val="7030A0"/>
                </a:solidFill>
              </a:rPr>
              <a:t> </a:t>
            </a:r>
            <a:r>
              <a:rPr lang="en-US" sz="900" b="1" dirty="0">
                <a:solidFill>
                  <a:srgbClr val="7030A0"/>
                </a:solidFill>
              </a:rPr>
              <a:t>void</a:t>
            </a:r>
            <a:r>
              <a:rPr lang="en-US" sz="900" dirty="0">
                <a:solidFill>
                  <a:srgbClr val="7030A0"/>
                </a:solidFill>
              </a:rPr>
              <a:t> </a:t>
            </a:r>
            <a:r>
              <a:rPr lang="en-US" sz="900" dirty="0" err="1" smtClean="0"/>
              <a:t>performSearch</a:t>
            </a:r>
            <a:r>
              <a:rPr lang="en-US" sz="900" dirty="0" smtClean="0"/>
              <a:t> (@Named(</a:t>
            </a:r>
            <a:r>
              <a:rPr lang="en-US" sz="900" dirty="0" smtClean="0">
                <a:solidFill>
                  <a:schemeClr val="bg2"/>
                </a:solidFill>
              </a:rPr>
              <a:t>“</a:t>
            </a:r>
            <a:r>
              <a:rPr lang="en-US" sz="900" dirty="0" err="1" smtClean="0">
                <a:solidFill>
                  <a:schemeClr val="bg2"/>
                </a:solidFill>
              </a:rPr>
              <a:t>criteriaText</a:t>
            </a:r>
            <a:r>
              <a:rPr lang="en-US" sz="900" dirty="0" smtClean="0">
                <a:solidFill>
                  <a:schemeClr val="bg2"/>
                </a:solidFill>
              </a:rPr>
              <a:t>”</a:t>
            </a:r>
            <a:r>
              <a:rPr lang="en-US" sz="900" dirty="0" smtClean="0"/>
              <a:t>) String </a:t>
            </a:r>
            <a:r>
              <a:rPr lang="en-US" sz="900" dirty="0" err="1"/>
              <a:t>criteriaText</a:t>
            </a:r>
            <a:r>
              <a:rPr lang="en-US" sz="900" dirty="0" smtClean="0"/>
              <a:t>) </a:t>
            </a:r>
            <a:r>
              <a:rPr lang="en-US" sz="900" dirty="0"/>
              <a:t>{</a:t>
            </a:r>
          </a:p>
          <a:p>
            <a:r>
              <a:rPr lang="en-US" sz="900" dirty="0"/>
              <a:t> </a:t>
            </a:r>
            <a:r>
              <a:rPr lang="en-US" sz="900" dirty="0" smtClean="0"/>
              <a:t>           </a:t>
            </a:r>
            <a:r>
              <a:rPr lang="en-US" sz="900" dirty="0" err="1" smtClean="0">
                <a:solidFill>
                  <a:schemeClr val="bg2"/>
                </a:solidFill>
              </a:rPr>
              <a:t>searchPage</a:t>
            </a:r>
            <a:r>
              <a:rPr lang="en-US" sz="900" dirty="0" err="1" smtClean="0"/>
              <a:t>.typeSearchCriteria</a:t>
            </a:r>
            <a:r>
              <a:rPr lang="en-US" sz="900" dirty="0" smtClean="0"/>
              <a:t>( </a:t>
            </a:r>
            <a:r>
              <a:rPr lang="en-US" sz="900" dirty="0" err="1" smtClean="0"/>
              <a:t>criteriaText</a:t>
            </a:r>
            <a:r>
              <a:rPr lang="en-US" sz="900" dirty="0" smtClean="0"/>
              <a:t> );</a:t>
            </a:r>
          </a:p>
          <a:p>
            <a:r>
              <a:rPr lang="en-US" sz="900" dirty="0"/>
              <a:t>  </a:t>
            </a:r>
            <a:r>
              <a:rPr lang="en-US" sz="900" dirty="0" smtClean="0"/>
              <a:t>          </a:t>
            </a:r>
            <a:r>
              <a:rPr lang="en-US" sz="900" dirty="0" err="1" smtClean="0">
                <a:solidFill>
                  <a:schemeClr val="bg2"/>
                </a:solidFill>
              </a:rPr>
              <a:t>searchPage</a:t>
            </a:r>
            <a:r>
              <a:rPr lang="en-US" sz="900" dirty="0" err="1" smtClean="0"/>
              <a:t>.performSearch</a:t>
            </a:r>
            <a:r>
              <a:rPr lang="en-US" sz="900" dirty="0" smtClean="0"/>
              <a:t>();</a:t>
            </a:r>
            <a:endParaRPr lang="en-US" sz="900" dirty="0"/>
          </a:p>
          <a:p>
            <a:r>
              <a:rPr lang="en-US" sz="900" dirty="0"/>
              <a:t>      </a:t>
            </a:r>
            <a:r>
              <a:rPr lang="en-US" sz="900" dirty="0" smtClean="0"/>
              <a:t>}</a:t>
            </a:r>
          </a:p>
          <a:p>
            <a:endParaRPr lang="en-US" sz="900" dirty="0"/>
          </a:p>
          <a:p>
            <a:r>
              <a:rPr lang="en-US" sz="900" dirty="0">
                <a:solidFill>
                  <a:schemeClr val="bg1">
                    <a:lumMod val="50000"/>
                  </a:schemeClr>
                </a:solidFill>
              </a:rPr>
              <a:t> </a:t>
            </a:r>
            <a:r>
              <a:rPr lang="en-US" sz="900" dirty="0" smtClean="0">
                <a:solidFill>
                  <a:schemeClr val="bg1">
                    <a:lumMod val="50000"/>
                  </a:schemeClr>
                </a:solidFill>
              </a:rPr>
              <a:t>     @Then </a:t>
            </a:r>
            <a:r>
              <a:rPr lang="en-US" sz="900" dirty="0" smtClean="0"/>
              <a:t>(</a:t>
            </a:r>
            <a:r>
              <a:rPr lang="en-US" sz="900" dirty="0" smtClean="0">
                <a:solidFill>
                  <a:schemeClr val="bg2"/>
                </a:solidFill>
              </a:rPr>
              <a:t>“The results of my search are displayed”</a:t>
            </a:r>
            <a:r>
              <a:rPr lang="en-US" sz="900" dirty="0" smtClean="0"/>
              <a:t>)</a:t>
            </a:r>
            <a:endParaRPr lang="en-US" sz="900" dirty="0"/>
          </a:p>
          <a:p>
            <a:r>
              <a:rPr lang="en-US" sz="900" dirty="0"/>
              <a:t>      </a:t>
            </a:r>
            <a:r>
              <a:rPr lang="en-US" sz="900" b="1" dirty="0">
                <a:solidFill>
                  <a:srgbClr val="7030A0"/>
                </a:solidFill>
              </a:rPr>
              <a:t>public</a:t>
            </a:r>
            <a:r>
              <a:rPr lang="en-US" sz="900" dirty="0"/>
              <a:t> </a:t>
            </a:r>
            <a:r>
              <a:rPr lang="en-US" sz="900" b="1" dirty="0">
                <a:solidFill>
                  <a:srgbClr val="7030A0"/>
                </a:solidFill>
              </a:rPr>
              <a:t>void</a:t>
            </a:r>
            <a:r>
              <a:rPr lang="en-US" sz="900" dirty="0"/>
              <a:t> </a:t>
            </a:r>
            <a:r>
              <a:rPr lang="en-US" sz="900" dirty="0" err="1" smtClean="0"/>
              <a:t>checkSearchResults</a:t>
            </a:r>
            <a:r>
              <a:rPr lang="en-US" sz="900" dirty="0" smtClean="0"/>
              <a:t> () </a:t>
            </a:r>
            <a:r>
              <a:rPr lang="en-US" sz="900" dirty="0"/>
              <a:t>{</a:t>
            </a:r>
          </a:p>
          <a:p>
            <a:r>
              <a:rPr lang="en-US" sz="900" dirty="0"/>
              <a:t>            </a:t>
            </a:r>
            <a:r>
              <a:rPr lang="en-US" sz="900" dirty="0" err="1" smtClean="0"/>
              <a:t>Assert.assertTrue</a:t>
            </a:r>
            <a:r>
              <a:rPr lang="en-US" sz="900" dirty="0" smtClean="0"/>
              <a:t>( </a:t>
            </a:r>
            <a:r>
              <a:rPr lang="en-US" sz="900" dirty="0" err="1" smtClean="0">
                <a:solidFill>
                  <a:schemeClr val="bg2"/>
                </a:solidFill>
              </a:rPr>
              <a:t>searchResultPage</a:t>
            </a:r>
            <a:r>
              <a:rPr lang="en-US" sz="900" dirty="0" err="1" smtClean="0"/>
              <a:t>.getResults</a:t>
            </a:r>
            <a:r>
              <a:rPr lang="en-US" sz="900" dirty="0" smtClean="0"/>
              <a:t>() &gt; 0 );</a:t>
            </a:r>
            <a:endParaRPr lang="en-US" sz="900" dirty="0"/>
          </a:p>
          <a:p>
            <a:r>
              <a:rPr lang="en-US" sz="900" dirty="0"/>
              <a:t>      }</a:t>
            </a:r>
          </a:p>
          <a:p>
            <a:endParaRPr lang="en-US" sz="900" dirty="0" smtClean="0"/>
          </a:p>
          <a:p>
            <a:r>
              <a:rPr lang="en-US" sz="900" dirty="0" smtClean="0"/>
              <a:t>}</a:t>
            </a:r>
          </a:p>
        </p:txBody>
      </p:sp>
    </p:spTree>
    <p:extLst>
      <p:ext uri="{BB962C8B-B14F-4D97-AF65-F5344CB8AC3E}">
        <p14:creationId xmlns:p14="http://schemas.microsoft.com/office/powerpoint/2010/main" val="1162560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16650"/>
            <a:ext cx="8229600" cy="484428"/>
          </a:xfrm>
        </p:spPr>
        <p:txBody>
          <a:bodyPr/>
          <a:lstStyle/>
          <a:p>
            <a:r>
              <a:rPr lang="en-US" dirty="0" smtClean="0">
                <a:solidFill>
                  <a:schemeClr val="accent6">
                    <a:lumMod val="50000"/>
                  </a:schemeClr>
                </a:solidFill>
              </a:rPr>
              <a:t>Step Parameters</a:t>
            </a:r>
            <a:endParaRPr lang="en-US" dirty="0">
              <a:solidFill>
                <a:schemeClr val="accent6">
                  <a:lumMod val="50000"/>
                </a:schemeClr>
              </a:solidFill>
            </a:endParaRPr>
          </a:p>
        </p:txBody>
      </p:sp>
      <p:sp>
        <p:nvSpPr>
          <p:cNvPr id="5" name="Content Placeholder 4"/>
          <p:cNvSpPr>
            <a:spLocks noGrp="1"/>
          </p:cNvSpPr>
          <p:nvPr>
            <p:ph idx="1"/>
          </p:nvPr>
        </p:nvSpPr>
        <p:spPr/>
        <p:txBody>
          <a:bodyPr>
            <a:normAutofit/>
          </a:bodyPr>
          <a:lstStyle/>
          <a:p>
            <a:r>
              <a:rPr lang="en-US" dirty="0"/>
              <a:t>Standalone parameter:</a:t>
            </a:r>
          </a:p>
          <a:p>
            <a:pPr lvl="1"/>
            <a:r>
              <a:rPr lang="en-US" dirty="0"/>
              <a:t>Java Step definition</a:t>
            </a:r>
          </a:p>
          <a:p>
            <a:pPr marL="511175" lvl="1" indent="0">
              <a:buNone/>
            </a:pPr>
            <a:r>
              <a:rPr lang="en-US" sz="1000" dirty="0">
                <a:solidFill>
                  <a:schemeClr val="tx2">
                    <a:lumMod val="60000"/>
                    <a:lumOff val="40000"/>
                  </a:schemeClr>
                </a:solidFill>
              </a:rPr>
              <a:t>	</a:t>
            </a:r>
            <a:r>
              <a:rPr lang="en-US" sz="1000" dirty="0">
                <a:solidFill>
                  <a:schemeClr val="bg1">
                    <a:lumMod val="50000"/>
                  </a:schemeClr>
                </a:solidFill>
              </a:rPr>
              <a:t>@When</a:t>
            </a:r>
            <a:r>
              <a:rPr lang="en-US" sz="1000" dirty="0"/>
              <a:t>(</a:t>
            </a:r>
            <a:r>
              <a:rPr lang="en-US" sz="1000" dirty="0">
                <a:solidFill>
                  <a:srgbClr val="0000FF"/>
                </a:solidFill>
              </a:rPr>
              <a:t>"I perform a search with text $</a:t>
            </a:r>
            <a:r>
              <a:rPr lang="en-US" sz="1000" dirty="0" err="1">
                <a:solidFill>
                  <a:srgbClr val="0000FF"/>
                </a:solidFill>
              </a:rPr>
              <a:t>criteriaText</a:t>
            </a:r>
            <a:r>
              <a:rPr lang="en-US" sz="1000" dirty="0">
                <a:solidFill>
                  <a:srgbClr val="0000FF"/>
                </a:solidFill>
              </a:rPr>
              <a:t>”</a:t>
            </a:r>
            <a:r>
              <a:rPr lang="en-US" sz="1000" dirty="0"/>
              <a:t>)		</a:t>
            </a:r>
          </a:p>
          <a:p>
            <a:pPr marL="511175" lvl="1" indent="0">
              <a:buNone/>
            </a:pPr>
            <a:r>
              <a:rPr lang="en-US" sz="1000" b="1" dirty="0"/>
              <a:t>	public void </a:t>
            </a:r>
            <a:r>
              <a:rPr lang="en-US" sz="1000" dirty="0" err="1"/>
              <a:t>performSearch</a:t>
            </a:r>
            <a:r>
              <a:rPr lang="en-US" sz="1000" dirty="0"/>
              <a:t>(</a:t>
            </a:r>
            <a:r>
              <a:rPr lang="en-US" sz="1000" dirty="0">
                <a:solidFill>
                  <a:schemeClr val="bg1">
                    <a:lumMod val="50000"/>
                  </a:schemeClr>
                </a:solidFill>
              </a:rPr>
              <a:t>@Named</a:t>
            </a:r>
            <a:r>
              <a:rPr lang="en-US" sz="1000" dirty="0"/>
              <a:t>(</a:t>
            </a:r>
            <a:r>
              <a:rPr lang="en-US" sz="1000" dirty="0">
                <a:solidFill>
                  <a:srgbClr val="0000FF"/>
                </a:solidFill>
              </a:rPr>
              <a:t>"</a:t>
            </a:r>
            <a:r>
              <a:rPr lang="en-US" sz="1000" dirty="0" err="1">
                <a:solidFill>
                  <a:srgbClr val="0000FF"/>
                </a:solidFill>
              </a:rPr>
              <a:t>criteriaText</a:t>
            </a:r>
            <a:r>
              <a:rPr lang="en-US" sz="1000" dirty="0">
                <a:solidFill>
                  <a:srgbClr val="0000FF"/>
                </a:solidFill>
              </a:rPr>
              <a:t>"</a:t>
            </a:r>
            <a:r>
              <a:rPr lang="en-US" sz="1000" dirty="0"/>
              <a:t>) String </a:t>
            </a:r>
            <a:r>
              <a:rPr lang="en-US" sz="1000" dirty="0" err="1">
                <a:solidFill>
                  <a:schemeClr val="bg2">
                    <a:lumMod val="75000"/>
                  </a:schemeClr>
                </a:solidFill>
              </a:rPr>
              <a:t>criteriaText</a:t>
            </a:r>
            <a:r>
              <a:rPr lang="en-US" sz="1000" dirty="0" smtClean="0"/>
              <a:t>) {</a:t>
            </a:r>
            <a:endParaRPr lang="en-US" sz="1000" dirty="0"/>
          </a:p>
          <a:p>
            <a:pPr marL="511175" lvl="1" indent="0">
              <a:buNone/>
            </a:pPr>
            <a:r>
              <a:rPr lang="en-US" sz="1000" dirty="0"/>
              <a:t>		</a:t>
            </a:r>
            <a:r>
              <a:rPr lang="en-US" sz="1000" dirty="0" err="1" smtClean="0">
                <a:solidFill>
                  <a:srgbClr val="0000FF"/>
                </a:solidFill>
              </a:rPr>
              <a:t>searchPage</a:t>
            </a:r>
            <a:r>
              <a:rPr lang="en-US" sz="1000" dirty="0" err="1" smtClean="0"/>
              <a:t>.typeSearchCriteria</a:t>
            </a:r>
            <a:r>
              <a:rPr lang="en-US" sz="1000" dirty="0" smtClean="0"/>
              <a:t>(</a:t>
            </a:r>
            <a:r>
              <a:rPr lang="en-US" sz="1000" dirty="0" err="1" smtClean="0">
                <a:solidFill>
                  <a:schemeClr val="bg2">
                    <a:lumMod val="75000"/>
                  </a:schemeClr>
                </a:solidFill>
              </a:rPr>
              <a:t>criteriaText</a:t>
            </a:r>
            <a:r>
              <a:rPr lang="en-US" sz="1000" dirty="0"/>
              <a:t>);</a:t>
            </a:r>
          </a:p>
          <a:p>
            <a:pPr marL="511175" lvl="1" indent="0">
              <a:buNone/>
            </a:pPr>
            <a:r>
              <a:rPr lang="en-US" sz="1000" dirty="0"/>
              <a:t>		</a:t>
            </a:r>
            <a:r>
              <a:rPr lang="en-US" sz="1000" dirty="0" err="1" smtClean="0">
                <a:solidFill>
                  <a:srgbClr val="0000FF"/>
                </a:solidFill>
              </a:rPr>
              <a:t>searchPage</a:t>
            </a:r>
            <a:r>
              <a:rPr lang="en-US" sz="1000" dirty="0" smtClean="0"/>
              <a:t>..</a:t>
            </a:r>
            <a:r>
              <a:rPr lang="en-US" sz="1000" dirty="0" err="1"/>
              <a:t>performSearch</a:t>
            </a:r>
            <a:r>
              <a:rPr lang="en-US" sz="1000" dirty="0"/>
              <a:t>();</a:t>
            </a:r>
          </a:p>
          <a:p>
            <a:pPr marL="511175" lvl="1" indent="0">
              <a:buNone/>
            </a:pPr>
            <a:r>
              <a:rPr lang="en-US" sz="1000" dirty="0"/>
              <a:t>	</a:t>
            </a:r>
            <a:r>
              <a:rPr lang="en-US" sz="1000" dirty="0" smtClean="0"/>
              <a:t>}</a:t>
            </a:r>
          </a:p>
          <a:p>
            <a:pPr marL="0" indent="0">
              <a:buNone/>
            </a:pPr>
            <a:endParaRPr lang="en-US" dirty="0"/>
          </a:p>
          <a:p>
            <a:pPr lvl="1"/>
            <a:r>
              <a:rPr lang="en-US" dirty="0"/>
              <a:t>Story file step call</a:t>
            </a:r>
          </a:p>
          <a:p>
            <a:pPr marL="0" indent="0">
              <a:buNone/>
            </a:pPr>
            <a:r>
              <a:rPr lang="en-US" dirty="0"/>
              <a:t>	</a:t>
            </a:r>
            <a:r>
              <a:rPr lang="en-US" dirty="0" smtClean="0"/>
              <a:t>	</a:t>
            </a:r>
            <a:r>
              <a:rPr lang="en-US" sz="1400" b="1" dirty="0" smtClean="0"/>
              <a:t>When </a:t>
            </a:r>
            <a:r>
              <a:rPr lang="en-US" sz="1400" dirty="0"/>
              <a:t>I perform a search with text </a:t>
            </a:r>
            <a:r>
              <a:rPr lang="en-US" sz="1400" i="1" dirty="0" smtClean="0">
                <a:solidFill>
                  <a:schemeClr val="accent3">
                    <a:lumMod val="75000"/>
                  </a:schemeClr>
                </a:solidFill>
              </a:rPr>
              <a:t>Test Automation</a:t>
            </a:r>
            <a:endParaRPr lang="en-US" dirty="0">
              <a:solidFill>
                <a:schemeClr val="accent3">
                  <a:lumMod val="75000"/>
                </a:schemeClr>
              </a:solidFill>
            </a:endParaRPr>
          </a:p>
        </p:txBody>
      </p:sp>
    </p:spTree>
    <p:extLst>
      <p:ext uri="{BB962C8B-B14F-4D97-AF65-F5344CB8AC3E}">
        <p14:creationId xmlns:p14="http://schemas.microsoft.com/office/powerpoint/2010/main" val="38324111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9202"/>
            <a:ext cx="8229600" cy="484428"/>
          </a:xfrm>
        </p:spPr>
        <p:txBody>
          <a:bodyPr/>
          <a:lstStyle/>
          <a:p>
            <a:r>
              <a:rPr lang="en-US" dirty="0" smtClean="0">
                <a:solidFill>
                  <a:schemeClr val="accent6">
                    <a:lumMod val="50000"/>
                  </a:schemeClr>
                </a:solidFill>
              </a:rPr>
              <a:t>Step Parameters</a:t>
            </a:r>
            <a:endParaRPr lang="en-US" dirty="0">
              <a:solidFill>
                <a:schemeClr val="accent6">
                  <a:lumMod val="50000"/>
                </a:schemeClr>
              </a:solidFill>
            </a:endParaRPr>
          </a:p>
        </p:txBody>
      </p:sp>
      <p:sp>
        <p:nvSpPr>
          <p:cNvPr id="5" name="Content Placeholder 4"/>
          <p:cNvSpPr>
            <a:spLocks noGrp="1"/>
          </p:cNvSpPr>
          <p:nvPr>
            <p:ph idx="1"/>
          </p:nvPr>
        </p:nvSpPr>
        <p:spPr/>
        <p:txBody>
          <a:bodyPr>
            <a:normAutofit fontScale="92500" lnSpcReduction="10000"/>
          </a:bodyPr>
          <a:lstStyle/>
          <a:p>
            <a:r>
              <a:rPr lang="en-US" dirty="0"/>
              <a:t>Examples Table</a:t>
            </a:r>
          </a:p>
          <a:p>
            <a:pPr lvl="1"/>
            <a:r>
              <a:rPr lang="en-US" dirty="0"/>
              <a:t>Java Step definition</a:t>
            </a:r>
          </a:p>
          <a:p>
            <a:pPr marL="511175" lvl="1" indent="0">
              <a:buNone/>
            </a:pPr>
            <a:r>
              <a:rPr lang="en-US" sz="1000" dirty="0">
                <a:solidFill>
                  <a:schemeClr val="tx2">
                    <a:lumMod val="60000"/>
                    <a:lumOff val="40000"/>
                  </a:schemeClr>
                </a:solidFill>
              </a:rPr>
              <a:t>	</a:t>
            </a:r>
            <a:r>
              <a:rPr lang="en-US" sz="1000" dirty="0">
                <a:solidFill>
                  <a:schemeClr val="bg1">
                    <a:lumMod val="50000"/>
                  </a:schemeClr>
                </a:solidFill>
              </a:rPr>
              <a:t>@When</a:t>
            </a:r>
            <a:r>
              <a:rPr lang="en-US" sz="1000" dirty="0"/>
              <a:t>(</a:t>
            </a:r>
            <a:r>
              <a:rPr lang="en-US" sz="1000" dirty="0">
                <a:solidFill>
                  <a:srgbClr val="0000FF"/>
                </a:solidFill>
              </a:rPr>
              <a:t>"I perform a search with text &lt;</a:t>
            </a:r>
            <a:r>
              <a:rPr lang="en-US" sz="1000" dirty="0" err="1">
                <a:solidFill>
                  <a:srgbClr val="0000FF"/>
                </a:solidFill>
              </a:rPr>
              <a:t>criteriaText</a:t>
            </a:r>
            <a:r>
              <a:rPr lang="en-US" sz="1000" dirty="0">
                <a:solidFill>
                  <a:srgbClr val="0000FF"/>
                </a:solidFill>
              </a:rPr>
              <a:t>&gt;”</a:t>
            </a:r>
            <a:r>
              <a:rPr lang="en-US" sz="1000" dirty="0"/>
              <a:t>)		</a:t>
            </a:r>
            <a:endParaRPr lang="en-US" sz="1000" dirty="0" smtClean="0"/>
          </a:p>
          <a:p>
            <a:pPr marL="511175" lvl="1" indent="0">
              <a:buNone/>
            </a:pPr>
            <a:r>
              <a:rPr lang="en-US" sz="1000" b="1" dirty="0" smtClean="0"/>
              <a:t>	public </a:t>
            </a:r>
            <a:r>
              <a:rPr lang="en-US" sz="1000" b="1" dirty="0"/>
              <a:t>void </a:t>
            </a:r>
            <a:r>
              <a:rPr lang="en-US" sz="1000" dirty="0" err="1"/>
              <a:t>performSearch</a:t>
            </a:r>
            <a:r>
              <a:rPr lang="en-US" sz="1000" dirty="0"/>
              <a:t>(</a:t>
            </a:r>
            <a:r>
              <a:rPr lang="en-US" sz="1000" dirty="0">
                <a:solidFill>
                  <a:schemeClr val="bg1">
                    <a:lumMod val="50000"/>
                  </a:schemeClr>
                </a:solidFill>
              </a:rPr>
              <a:t>@Named</a:t>
            </a:r>
            <a:r>
              <a:rPr lang="en-US" sz="1000" dirty="0"/>
              <a:t>(</a:t>
            </a:r>
            <a:r>
              <a:rPr lang="en-US" sz="1000" dirty="0">
                <a:solidFill>
                  <a:srgbClr val="0000FF"/>
                </a:solidFill>
              </a:rPr>
              <a:t>"</a:t>
            </a:r>
            <a:r>
              <a:rPr lang="en-US" sz="1000" dirty="0" err="1">
                <a:solidFill>
                  <a:srgbClr val="0000FF"/>
                </a:solidFill>
              </a:rPr>
              <a:t>criteriaText</a:t>
            </a:r>
            <a:r>
              <a:rPr lang="en-US" sz="1000" dirty="0">
                <a:solidFill>
                  <a:srgbClr val="0000FF"/>
                </a:solidFill>
              </a:rPr>
              <a:t>"</a:t>
            </a:r>
            <a:r>
              <a:rPr lang="en-US" sz="1000" dirty="0"/>
              <a:t>) String </a:t>
            </a:r>
            <a:r>
              <a:rPr lang="en-US" sz="1000" dirty="0" err="1">
                <a:solidFill>
                  <a:schemeClr val="bg2">
                    <a:lumMod val="75000"/>
                  </a:schemeClr>
                </a:solidFill>
              </a:rPr>
              <a:t>criteriaText</a:t>
            </a:r>
            <a:r>
              <a:rPr lang="en-US" sz="1000" dirty="0"/>
              <a:t>) </a:t>
            </a:r>
            <a:r>
              <a:rPr lang="en-US" sz="1000" dirty="0" smtClean="0"/>
              <a:t>{</a:t>
            </a:r>
          </a:p>
          <a:p>
            <a:pPr marL="511175" lvl="1" indent="0">
              <a:buNone/>
            </a:pPr>
            <a:r>
              <a:rPr lang="en-US" sz="1000" dirty="0" smtClean="0">
                <a:solidFill>
                  <a:srgbClr val="0000FF"/>
                </a:solidFill>
              </a:rPr>
              <a:t>		</a:t>
            </a:r>
            <a:r>
              <a:rPr lang="en-US" sz="1000" dirty="0" err="1" smtClean="0">
                <a:solidFill>
                  <a:srgbClr val="0000FF"/>
                </a:solidFill>
              </a:rPr>
              <a:t>searchPage</a:t>
            </a:r>
            <a:r>
              <a:rPr lang="en-US" sz="1000" dirty="0" err="1" smtClean="0"/>
              <a:t>.getSearchComponent</a:t>
            </a:r>
            <a:r>
              <a:rPr lang="en-US" sz="1000" dirty="0"/>
              <a:t>().</a:t>
            </a:r>
            <a:r>
              <a:rPr lang="en-US" sz="1000" dirty="0" err="1"/>
              <a:t>typeSearchCriteria</a:t>
            </a:r>
            <a:r>
              <a:rPr lang="en-US" sz="1000" dirty="0"/>
              <a:t>(</a:t>
            </a:r>
            <a:r>
              <a:rPr lang="en-US" sz="1000" dirty="0" err="1">
                <a:solidFill>
                  <a:schemeClr val="bg2">
                    <a:lumMod val="75000"/>
                  </a:schemeClr>
                </a:solidFill>
              </a:rPr>
              <a:t>criteriaText</a:t>
            </a:r>
            <a:r>
              <a:rPr lang="en-US" sz="1000" dirty="0"/>
              <a:t>);</a:t>
            </a:r>
          </a:p>
          <a:p>
            <a:pPr marL="511175" lvl="1" indent="0">
              <a:buNone/>
            </a:pPr>
            <a:r>
              <a:rPr lang="en-US" sz="1000" dirty="0"/>
              <a:t>		</a:t>
            </a:r>
            <a:r>
              <a:rPr lang="en-US" sz="1000" dirty="0" err="1">
                <a:solidFill>
                  <a:srgbClr val="0000FF"/>
                </a:solidFill>
              </a:rPr>
              <a:t>searchPage</a:t>
            </a:r>
            <a:r>
              <a:rPr lang="en-US" sz="1000" dirty="0" err="1"/>
              <a:t>.getSearchComponent</a:t>
            </a:r>
            <a:r>
              <a:rPr lang="en-US" sz="1000" dirty="0"/>
              <a:t>().</a:t>
            </a:r>
            <a:r>
              <a:rPr lang="en-US" sz="1000" dirty="0" err="1"/>
              <a:t>performSearch</a:t>
            </a:r>
            <a:r>
              <a:rPr lang="en-US" sz="1000" dirty="0" smtClean="0"/>
              <a:t>();</a:t>
            </a:r>
          </a:p>
          <a:p>
            <a:pPr marL="511175" lvl="1" indent="0">
              <a:buNone/>
            </a:pPr>
            <a:r>
              <a:rPr lang="en-US" sz="1000" dirty="0" smtClean="0"/>
              <a:t>	}</a:t>
            </a:r>
            <a:endParaRPr lang="en-US" sz="1000" dirty="0"/>
          </a:p>
          <a:p>
            <a:pPr marL="0" indent="0">
              <a:buNone/>
            </a:pPr>
            <a:r>
              <a:rPr lang="en-US" sz="1400" b="1" dirty="0" smtClean="0"/>
              <a:t>	</a:t>
            </a:r>
            <a:endParaRPr lang="en-US" dirty="0" smtClean="0"/>
          </a:p>
          <a:p>
            <a:pPr lvl="1"/>
            <a:r>
              <a:rPr lang="en-US" dirty="0" smtClean="0"/>
              <a:t>Story </a:t>
            </a:r>
            <a:r>
              <a:rPr lang="en-US" dirty="0"/>
              <a:t>file step call</a:t>
            </a:r>
          </a:p>
          <a:p>
            <a:pPr marL="0" indent="0">
              <a:buNone/>
            </a:pPr>
            <a:r>
              <a:rPr lang="en-US" dirty="0"/>
              <a:t>	</a:t>
            </a:r>
            <a:r>
              <a:rPr lang="en-US" sz="1400" b="1" dirty="0"/>
              <a:t>When </a:t>
            </a:r>
            <a:r>
              <a:rPr lang="en-US" sz="1400" dirty="0"/>
              <a:t>I perform a search with text </a:t>
            </a:r>
            <a:r>
              <a:rPr lang="en-US" sz="1400" i="1" dirty="0">
                <a:solidFill>
                  <a:schemeClr val="accent3">
                    <a:lumMod val="75000"/>
                  </a:schemeClr>
                </a:solidFill>
              </a:rPr>
              <a:t>&lt;</a:t>
            </a:r>
            <a:r>
              <a:rPr lang="en-US" sz="1400" i="1" dirty="0" err="1">
                <a:solidFill>
                  <a:schemeClr val="accent3">
                    <a:lumMod val="75000"/>
                  </a:schemeClr>
                </a:solidFill>
              </a:rPr>
              <a:t>searchCriteria</a:t>
            </a:r>
            <a:r>
              <a:rPr lang="en-US" sz="1400" i="1" dirty="0">
                <a:solidFill>
                  <a:schemeClr val="accent3">
                    <a:lumMod val="75000"/>
                  </a:schemeClr>
                </a:solidFill>
              </a:rPr>
              <a:t>&gt;</a:t>
            </a:r>
          </a:p>
          <a:p>
            <a:pPr marL="0" indent="0">
              <a:buNone/>
            </a:pPr>
            <a:r>
              <a:rPr lang="en-US" sz="1400" i="1" dirty="0">
                <a:solidFill>
                  <a:schemeClr val="bg2">
                    <a:lumMod val="75000"/>
                  </a:schemeClr>
                </a:solidFill>
              </a:rPr>
              <a:t>	</a:t>
            </a:r>
            <a:r>
              <a:rPr lang="en-US" sz="1400" i="1" dirty="0">
                <a:solidFill>
                  <a:schemeClr val="accent3">
                    <a:lumMod val="75000"/>
                  </a:schemeClr>
                </a:solidFill>
              </a:rPr>
              <a:t>Examples:</a:t>
            </a:r>
          </a:p>
          <a:p>
            <a:pPr marL="0" indent="0">
              <a:buNone/>
            </a:pPr>
            <a:r>
              <a:rPr lang="en-US" sz="1400" i="1" dirty="0">
                <a:solidFill>
                  <a:schemeClr val="accent3">
                    <a:lumMod val="75000"/>
                  </a:schemeClr>
                </a:solidFill>
              </a:rPr>
              <a:t>	</a:t>
            </a:r>
            <a:r>
              <a:rPr lang="en-US" sz="1400" dirty="0">
                <a:solidFill>
                  <a:schemeClr val="accent3">
                    <a:lumMod val="75000"/>
                  </a:schemeClr>
                </a:solidFill>
              </a:rPr>
              <a:t>|</a:t>
            </a:r>
            <a:r>
              <a:rPr lang="en-US" sz="1400" dirty="0" err="1">
                <a:solidFill>
                  <a:schemeClr val="accent3">
                    <a:lumMod val="75000"/>
                  </a:schemeClr>
                </a:solidFill>
              </a:rPr>
              <a:t>searchCriteria</a:t>
            </a:r>
            <a:r>
              <a:rPr lang="en-US" sz="1400" dirty="0">
                <a:solidFill>
                  <a:schemeClr val="accent3">
                    <a:lumMod val="75000"/>
                  </a:schemeClr>
                </a:solidFill>
              </a:rPr>
              <a:t> </a:t>
            </a:r>
            <a:r>
              <a:rPr lang="en-US" sz="1400" dirty="0" smtClean="0">
                <a:solidFill>
                  <a:schemeClr val="accent3">
                    <a:lumMod val="75000"/>
                  </a:schemeClr>
                </a:solidFill>
              </a:rPr>
              <a:t>      |</a:t>
            </a:r>
            <a:endParaRPr lang="en-US" sz="1400" dirty="0">
              <a:solidFill>
                <a:schemeClr val="accent3">
                  <a:lumMod val="75000"/>
                </a:schemeClr>
              </a:solidFill>
            </a:endParaRPr>
          </a:p>
          <a:p>
            <a:pPr marL="0" indent="0">
              <a:buNone/>
            </a:pPr>
            <a:r>
              <a:rPr lang="en-US" sz="1400" dirty="0">
                <a:solidFill>
                  <a:schemeClr val="accent3">
                    <a:lumMod val="75000"/>
                  </a:schemeClr>
                </a:solidFill>
              </a:rPr>
              <a:t>	</a:t>
            </a:r>
            <a:r>
              <a:rPr lang="en-US" sz="1400" dirty="0" smtClean="0">
                <a:solidFill>
                  <a:schemeClr val="accent3">
                    <a:lumMod val="75000"/>
                  </a:schemeClr>
                </a:solidFill>
              </a:rPr>
              <a:t>|Test Automation    |</a:t>
            </a:r>
            <a:endParaRPr lang="en-US" sz="1400" dirty="0">
              <a:solidFill>
                <a:schemeClr val="accent3">
                  <a:lumMod val="75000"/>
                </a:schemeClr>
              </a:solidFill>
            </a:endParaRPr>
          </a:p>
          <a:p>
            <a:pPr marL="0" indent="0">
              <a:buNone/>
            </a:pPr>
            <a:r>
              <a:rPr lang="en-US" sz="1400" dirty="0">
                <a:solidFill>
                  <a:schemeClr val="accent3">
                    <a:lumMod val="75000"/>
                  </a:schemeClr>
                </a:solidFill>
              </a:rPr>
              <a:t>	</a:t>
            </a:r>
            <a:r>
              <a:rPr lang="en-US" sz="1400" dirty="0" smtClean="0">
                <a:solidFill>
                  <a:schemeClr val="accent3">
                    <a:lumMod val="75000"/>
                  </a:schemeClr>
                </a:solidFill>
              </a:rPr>
              <a:t>|Software Engineer|</a:t>
            </a:r>
            <a:endParaRPr lang="en-US" sz="1400" dirty="0">
              <a:solidFill>
                <a:schemeClr val="accent3">
                  <a:lumMod val="75000"/>
                </a:schemeClr>
              </a:solidFill>
            </a:endParaRPr>
          </a:p>
          <a:p>
            <a:endParaRPr lang="en-US" dirty="0"/>
          </a:p>
        </p:txBody>
      </p:sp>
    </p:spTree>
    <p:extLst>
      <p:ext uri="{BB962C8B-B14F-4D97-AF65-F5344CB8AC3E}">
        <p14:creationId xmlns:p14="http://schemas.microsoft.com/office/powerpoint/2010/main" val="25848759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6608" y="1439917"/>
            <a:ext cx="4751543" cy="1345324"/>
          </a:xfrm>
        </p:spPr>
        <p:txBody>
          <a:bodyPr/>
          <a:lstStyle/>
          <a:p>
            <a:r>
              <a:rPr lang="en-US" sz="4400" dirty="0"/>
              <a:t>REST API Testing</a:t>
            </a:r>
            <a:br>
              <a:rPr lang="en-US" sz="4400" dirty="0"/>
            </a:br>
            <a:endParaRPr lang="en-US" sz="4400" dirty="0"/>
          </a:p>
        </p:txBody>
      </p:sp>
    </p:spTree>
    <p:extLst>
      <p:ext uri="{BB962C8B-B14F-4D97-AF65-F5344CB8AC3E}">
        <p14:creationId xmlns:p14="http://schemas.microsoft.com/office/powerpoint/2010/main" val="845334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732"/>
            <a:ext cx="8229600" cy="484428"/>
          </a:xfrm>
        </p:spPr>
        <p:txBody>
          <a:bodyPr/>
          <a:lstStyle/>
          <a:p>
            <a:r>
              <a:rPr lang="pt-BR" dirty="0" smtClean="0">
                <a:solidFill>
                  <a:schemeClr val="accent6">
                    <a:lumMod val="50000"/>
                  </a:schemeClr>
                </a:solidFill>
              </a:rPr>
              <a:t>A Little of Context ...</a:t>
            </a:r>
            <a:endParaRPr lang="en-US" dirty="0">
              <a:solidFill>
                <a:schemeClr val="accent6">
                  <a:lumMod val="50000"/>
                </a:schemeClr>
              </a:solidFill>
            </a:endParaRPr>
          </a:p>
        </p:txBody>
      </p:sp>
      <p:sp>
        <p:nvSpPr>
          <p:cNvPr id="3" name="Content Placeholder 2"/>
          <p:cNvSpPr>
            <a:spLocks noGrp="1"/>
          </p:cNvSpPr>
          <p:nvPr>
            <p:ph idx="1"/>
          </p:nvPr>
        </p:nvSpPr>
        <p:spPr>
          <a:xfrm>
            <a:off x="880872" y="2382723"/>
            <a:ext cx="7089648" cy="470205"/>
          </a:xfrm>
        </p:spPr>
        <p:txBody>
          <a:bodyPr>
            <a:noAutofit/>
          </a:bodyPr>
          <a:lstStyle/>
          <a:p>
            <a:pPr marL="0" indent="0">
              <a:buNone/>
            </a:pPr>
            <a:r>
              <a:rPr lang="pt-BR" sz="2000" dirty="0" smtClean="0"/>
              <a:t>Requirements: Classic Methodologies </a:t>
            </a:r>
            <a:r>
              <a:rPr lang="pt-BR" sz="2000" i="1" dirty="0" smtClean="0"/>
              <a:t>vs</a:t>
            </a:r>
            <a:r>
              <a:rPr lang="pt-BR" sz="2000" dirty="0" smtClean="0"/>
              <a:t> Agile Methodologies</a:t>
            </a:r>
            <a:endParaRPr lang="en-US" sz="2000" dirty="0"/>
          </a:p>
        </p:txBody>
      </p:sp>
    </p:spTree>
    <p:extLst>
      <p:ext uri="{BB962C8B-B14F-4D97-AF65-F5344CB8AC3E}">
        <p14:creationId xmlns:p14="http://schemas.microsoft.com/office/powerpoint/2010/main" val="2107181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9201"/>
            <a:ext cx="8229600" cy="484428"/>
          </a:xfrm>
        </p:spPr>
        <p:txBody>
          <a:bodyPr/>
          <a:lstStyle/>
          <a:p>
            <a:r>
              <a:rPr lang="en-US" dirty="0" smtClean="0">
                <a:solidFill>
                  <a:schemeClr val="accent6">
                    <a:lumMod val="50000"/>
                  </a:schemeClr>
                </a:solidFill>
              </a:rPr>
              <a:t>REST API Testing</a:t>
            </a:r>
            <a:endParaRPr lang="en-US" dirty="0">
              <a:solidFill>
                <a:schemeClr val="accent6">
                  <a:lumMod val="50000"/>
                </a:schemeClr>
              </a:solidFill>
            </a:endParaRPr>
          </a:p>
        </p:txBody>
      </p:sp>
      <p:sp>
        <p:nvSpPr>
          <p:cNvPr id="5" name="Content Placeholder 4"/>
          <p:cNvSpPr>
            <a:spLocks noGrp="1"/>
          </p:cNvSpPr>
          <p:nvPr>
            <p:ph idx="1"/>
          </p:nvPr>
        </p:nvSpPr>
        <p:spPr/>
        <p:txBody>
          <a:bodyPr>
            <a:normAutofit fontScale="92500" lnSpcReduction="10000"/>
          </a:bodyPr>
          <a:lstStyle/>
          <a:p>
            <a:r>
              <a:rPr lang="pt-BR" altLang="en-US" sz="2800" dirty="0"/>
              <a:t>JBehave just provide us the BDD/DSL </a:t>
            </a:r>
            <a:r>
              <a:rPr lang="pt-BR" altLang="en-US" sz="2800" dirty="0" smtClean="0"/>
              <a:t>semantic</a:t>
            </a:r>
          </a:p>
          <a:p>
            <a:pPr marL="0" indent="0">
              <a:buNone/>
            </a:pPr>
            <a:endParaRPr lang="pt-BR" altLang="en-US" sz="2800" dirty="0" smtClean="0"/>
          </a:p>
          <a:p>
            <a:r>
              <a:rPr lang="pt-BR" altLang="en-US" sz="2800" dirty="0" smtClean="0"/>
              <a:t>What </a:t>
            </a:r>
            <a:r>
              <a:rPr lang="pt-BR" altLang="en-US" sz="2800" dirty="0"/>
              <a:t>do you need?</a:t>
            </a:r>
          </a:p>
          <a:p>
            <a:pPr lvl="1"/>
            <a:r>
              <a:rPr lang="pt-BR" altLang="en-US" sz="2400" dirty="0"/>
              <a:t>REST Client (Apache HttpClient, RestTemplate, etc)</a:t>
            </a:r>
          </a:p>
          <a:p>
            <a:pPr lvl="1"/>
            <a:r>
              <a:rPr lang="pt-BR" altLang="en-US" sz="2400" dirty="0"/>
              <a:t>JSON/XML Parser (Jackson, Gson, JAX-B)</a:t>
            </a:r>
          </a:p>
          <a:p>
            <a:pPr lvl="1"/>
            <a:r>
              <a:rPr lang="pt-BR" altLang="en-US" sz="2400" dirty="0" smtClean="0"/>
              <a:t>For a better OO </a:t>
            </a:r>
            <a:r>
              <a:rPr lang="pt-BR" altLang="en-US" sz="2400" dirty="0"/>
              <a:t>Design some Helper </a:t>
            </a:r>
            <a:r>
              <a:rPr lang="pt-BR" altLang="en-US" sz="2400" dirty="0" smtClean="0"/>
              <a:t>classes:</a:t>
            </a:r>
            <a:endParaRPr lang="pt-BR" altLang="en-US" sz="2400" dirty="0"/>
          </a:p>
          <a:p>
            <a:pPr lvl="2"/>
            <a:r>
              <a:rPr lang="pt-BR" altLang="en-US" sz="2000" dirty="0"/>
              <a:t>Test Service Classes</a:t>
            </a:r>
          </a:p>
          <a:p>
            <a:pPr lvl="2"/>
            <a:r>
              <a:rPr lang="pt-BR" altLang="en-US" sz="2000" dirty="0"/>
              <a:t>DTO/ Domain Objects</a:t>
            </a:r>
          </a:p>
          <a:p>
            <a:pPr lvl="2"/>
            <a:r>
              <a:rPr lang="pt-BR" altLang="en-US" sz="2000" dirty="0"/>
              <a:t>Context</a:t>
            </a:r>
          </a:p>
          <a:p>
            <a:pPr lvl="2"/>
            <a:r>
              <a:rPr lang="pt-BR" altLang="en-US" sz="2000" dirty="0"/>
              <a:t>Lifecycle</a:t>
            </a:r>
          </a:p>
          <a:p>
            <a:pPr marL="381000" lvl="0" indent="-381000">
              <a:spcBef>
                <a:spcPts val="400"/>
              </a:spcBef>
              <a:buClr>
                <a:srgbClr val="0070C0"/>
              </a:buClr>
              <a:buSzPct val="100000"/>
              <a:buFont typeface="Arial"/>
              <a:buChar char="•"/>
              <a:tabLst>
                <a:tab pos="355600" algn="l"/>
              </a:tabLst>
            </a:pPr>
            <a:endParaRPr lang="en-US" dirty="0"/>
          </a:p>
        </p:txBody>
      </p:sp>
    </p:spTree>
    <p:extLst>
      <p:ext uri="{BB962C8B-B14F-4D97-AF65-F5344CB8AC3E}">
        <p14:creationId xmlns:p14="http://schemas.microsoft.com/office/powerpoint/2010/main" val="4468845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9201"/>
            <a:ext cx="8229600" cy="484428"/>
          </a:xfrm>
        </p:spPr>
        <p:txBody>
          <a:bodyPr/>
          <a:lstStyle/>
          <a:p>
            <a:r>
              <a:rPr lang="pt-BR" altLang="en-US" dirty="0">
                <a:solidFill>
                  <a:schemeClr val="accent6">
                    <a:lumMod val="50000"/>
                  </a:schemeClr>
                </a:solidFill>
              </a:rPr>
              <a:t>Test Service Objects</a:t>
            </a:r>
            <a:endParaRPr lang="en-US" dirty="0">
              <a:solidFill>
                <a:schemeClr val="accent6">
                  <a:lumMod val="50000"/>
                </a:schemeClr>
              </a:solidFill>
            </a:endParaRPr>
          </a:p>
        </p:txBody>
      </p:sp>
      <p:sp>
        <p:nvSpPr>
          <p:cNvPr id="5" name="Content Placeholder 4"/>
          <p:cNvSpPr>
            <a:spLocks noGrp="1"/>
          </p:cNvSpPr>
          <p:nvPr>
            <p:ph idx="1"/>
          </p:nvPr>
        </p:nvSpPr>
        <p:spPr/>
        <p:txBody>
          <a:bodyPr>
            <a:normAutofit/>
          </a:bodyPr>
          <a:lstStyle/>
          <a:p>
            <a:r>
              <a:rPr lang="pt-BR" altLang="en-US" sz="2800" dirty="0"/>
              <a:t>Plain Java objects that help to </a:t>
            </a:r>
            <a:r>
              <a:rPr lang="pt-BR" altLang="en-US" sz="2800" b="1" dirty="0">
                <a:solidFill>
                  <a:srgbClr val="00B050"/>
                </a:solidFill>
              </a:rPr>
              <a:t>decouple</a:t>
            </a:r>
            <a:r>
              <a:rPr lang="pt-BR" altLang="en-US" sz="2800" dirty="0"/>
              <a:t> service calls from steps or other test related classes. It isolates the service logic from other test classes.</a:t>
            </a:r>
          </a:p>
          <a:p>
            <a:pPr marL="0" lvl="0" indent="0">
              <a:spcBef>
                <a:spcPts val="400"/>
              </a:spcBef>
              <a:buClr>
                <a:srgbClr val="0070C0"/>
              </a:buClr>
              <a:buSzPct val="100000"/>
              <a:buNone/>
              <a:tabLst>
                <a:tab pos="355600" algn="l"/>
              </a:tabLst>
            </a:pPr>
            <a:endParaRPr lang="en-US" dirty="0"/>
          </a:p>
        </p:txBody>
      </p:sp>
    </p:spTree>
    <p:extLst>
      <p:ext uri="{BB962C8B-B14F-4D97-AF65-F5344CB8AC3E}">
        <p14:creationId xmlns:p14="http://schemas.microsoft.com/office/powerpoint/2010/main" val="2049886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122377"/>
            <a:ext cx="8229600" cy="484428"/>
          </a:xfrm>
        </p:spPr>
        <p:txBody>
          <a:bodyPr/>
          <a:lstStyle/>
          <a:p>
            <a:r>
              <a:rPr lang="pt-BR" altLang="en-US" dirty="0">
                <a:solidFill>
                  <a:schemeClr val="accent6">
                    <a:lumMod val="50000"/>
                  </a:schemeClr>
                </a:solidFill>
              </a:rPr>
              <a:t>Test Service Objects</a:t>
            </a:r>
            <a:endParaRPr lang="en-US" dirty="0">
              <a:solidFill>
                <a:schemeClr val="accent6">
                  <a:lumMod val="50000"/>
                </a:schemeClr>
              </a:solidFill>
            </a:endParaRPr>
          </a:p>
        </p:txBody>
      </p:sp>
      <p:pic>
        <p:nvPicPr>
          <p:cNvPr id="3" name="Picture 2"/>
          <p:cNvPicPr>
            <a:picLocks noChangeAspect="1"/>
          </p:cNvPicPr>
          <p:nvPr/>
        </p:nvPicPr>
        <p:blipFill>
          <a:blip r:embed="rId3"/>
          <a:stretch>
            <a:fillRect/>
          </a:stretch>
        </p:blipFill>
        <p:spPr>
          <a:xfrm>
            <a:off x="1370647" y="635863"/>
            <a:ext cx="6239193" cy="4482141"/>
          </a:xfrm>
          <a:prstGeom prst="rect">
            <a:avLst/>
          </a:prstGeom>
        </p:spPr>
      </p:pic>
      <p:sp>
        <p:nvSpPr>
          <p:cNvPr id="10" name="Rounded Rectangle 9"/>
          <p:cNvSpPr/>
          <p:nvPr/>
        </p:nvSpPr>
        <p:spPr>
          <a:xfrm>
            <a:off x="1625600" y="1452880"/>
            <a:ext cx="2976880" cy="416560"/>
          </a:xfrm>
          <a:prstGeom prst="round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Rounded Rectangle 10"/>
          <p:cNvSpPr/>
          <p:nvPr/>
        </p:nvSpPr>
        <p:spPr>
          <a:xfrm>
            <a:off x="1625600" y="3077162"/>
            <a:ext cx="5567680" cy="416560"/>
          </a:xfrm>
          <a:prstGeom prst="round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034952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5255" y="148181"/>
            <a:ext cx="8229600" cy="484428"/>
          </a:xfrm>
        </p:spPr>
        <p:txBody>
          <a:bodyPr/>
          <a:lstStyle/>
          <a:p>
            <a:r>
              <a:rPr lang="pt-BR" altLang="en-US" dirty="0">
                <a:solidFill>
                  <a:schemeClr val="accent6">
                    <a:lumMod val="50000"/>
                  </a:schemeClr>
                </a:solidFill>
              </a:rPr>
              <a:t>DTO/Domain Objects</a:t>
            </a:r>
            <a:endParaRPr lang="en-US" dirty="0">
              <a:solidFill>
                <a:schemeClr val="accent6">
                  <a:lumMod val="50000"/>
                </a:schemeClr>
              </a:solidFill>
            </a:endParaRPr>
          </a:p>
        </p:txBody>
      </p:sp>
      <p:sp>
        <p:nvSpPr>
          <p:cNvPr id="18" name="Text Placeholder 17"/>
          <p:cNvSpPr>
            <a:spLocks noGrp="1"/>
          </p:cNvSpPr>
          <p:nvPr>
            <p:ph type="body" sz="quarter" idx="11"/>
          </p:nvPr>
        </p:nvSpPr>
        <p:spPr>
          <a:xfrm>
            <a:off x="457200" y="1011092"/>
            <a:ext cx="3795486" cy="3252220"/>
          </a:xfrm>
        </p:spPr>
        <p:txBody>
          <a:bodyPr/>
          <a:lstStyle/>
          <a:p>
            <a:pPr marL="381000" indent="-381000">
              <a:spcBef>
                <a:spcPts val="400"/>
              </a:spcBef>
              <a:buClr>
                <a:srgbClr val="0070C0"/>
              </a:buClr>
              <a:buSzPct val="100000"/>
              <a:buFont typeface="Arial"/>
              <a:buChar char="•"/>
              <a:tabLst>
                <a:tab pos="355600" algn="l"/>
              </a:tabLst>
            </a:pPr>
            <a:r>
              <a:rPr lang="en-US" altLang="en-US" sz="2000" dirty="0"/>
              <a:t>A data transfer object </a:t>
            </a:r>
            <a:r>
              <a:rPr lang="en-US" altLang="en-US" sz="2000" dirty="0" smtClean="0"/>
              <a:t>is </a:t>
            </a:r>
            <a:r>
              <a:rPr lang="en-US" altLang="en-US" sz="2000" dirty="0"/>
              <a:t>an object that carries data between </a:t>
            </a:r>
            <a:r>
              <a:rPr lang="en-US" altLang="en-US" sz="2000" dirty="0" smtClean="0"/>
              <a:t>processes.</a:t>
            </a:r>
          </a:p>
          <a:p>
            <a:pPr marL="381000" indent="-381000">
              <a:spcBef>
                <a:spcPts val="400"/>
              </a:spcBef>
              <a:buClr>
                <a:srgbClr val="0070C0"/>
              </a:buClr>
              <a:buSzPct val="100000"/>
              <a:buFont typeface="Arial"/>
              <a:buChar char="•"/>
              <a:tabLst>
                <a:tab pos="355600" algn="l"/>
              </a:tabLst>
            </a:pPr>
            <a:endParaRPr lang="en-US" sz="2000" dirty="0"/>
          </a:p>
          <a:p>
            <a:pPr marL="381000" indent="-381000">
              <a:spcBef>
                <a:spcPts val="400"/>
              </a:spcBef>
              <a:buClr>
                <a:srgbClr val="0070C0"/>
              </a:buClr>
              <a:buSzPct val="100000"/>
              <a:buFont typeface="Arial"/>
              <a:buChar char="•"/>
              <a:tabLst>
                <a:tab pos="355600" algn="l"/>
              </a:tabLst>
            </a:pPr>
            <a:r>
              <a:rPr lang="en-US" sz="2000" dirty="0" smtClean="0"/>
              <a:t>A DTO object aggregates </a:t>
            </a:r>
            <a:r>
              <a:rPr lang="en-US" sz="2000" dirty="0"/>
              <a:t>the data that would have been transferred by the several calls,</a:t>
            </a:r>
            <a:endParaRPr lang="en-US" dirty="0"/>
          </a:p>
        </p:txBody>
      </p:sp>
      <p:sp>
        <p:nvSpPr>
          <p:cNvPr id="3" name="TextBox 2"/>
          <p:cNvSpPr txBox="1"/>
          <p:nvPr/>
        </p:nvSpPr>
        <p:spPr>
          <a:xfrm>
            <a:off x="4468238" y="928914"/>
            <a:ext cx="4545133" cy="3277820"/>
          </a:xfrm>
          <a:prstGeom prst="rect">
            <a:avLst/>
          </a:prstGeom>
          <a:noFill/>
        </p:spPr>
        <p:txBody>
          <a:bodyPr wrap="square" rtlCol="0">
            <a:spAutoFit/>
          </a:bodyPr>
          <a:lstStyle/>
          <a:p>
            <a:r>
              <a:rPr lang="en-US" sz="900" b="1" dirty="0" smtClean="0">
                <a:solidFill>
                  <a:srgbClr val="7030A0"/>
                </a:solidFill>
              </a:rPr>
              <a:t>public</a:t>
            </a:r>
            <a:r>
              <a:rPr lang="en-US" sz="900" dirty="0" smtClean="0">
                <a:solidFill>
                  <a:srgbClr val="7030A0"/>
                </a:solidFill>
              </a:rPr>
              <a:t> </a:t>
            </a:r>
            <a:r>
              <a:rPr lang="en-US" sz="900" b="1" dirty="0" smtClean="0">
                <a:solidFill>
                  <a:srgbClr val="7030A0"/>
                </a:solidFill>
              </a:rPr>
              <a:t>class</a:t>
            </a:r>
            <a:r>
              <a:rPr lang="en-US" sz="900" dirty="0" smtClean="0">
                <a:solidFill>
                  <a:srgbClr val="7030A0"/>
                </a:solidFill>
              </a:rPr>
              <a:t> </a:t>
            </a:r>
            <a:r>
              <a:rPr lang="en-US" sz="900" dirty="0"/>
              <a:t>Account {</a:t>
            </a:r>
            <a:endParaRPr lang="en-US" sz="900" dirty="0" smtClean="0"/>
          </a:p>
          <a:p>
            <a:endParaRPr lang="en-US" sz="900" dirty="0" smtClean="0"/>
          </a:p>
          <a:p>
            <a:r>
              <a:rPr lang="en-US" sz="900" dirty="0">
                <a:solidFill>
                  <a:schemeClr val="bg1">
                    <a:lumMod val="50000"/>
                  </a:schemeClr>
                </a:solidFill>
              </a:rPr>
              <a:t> </a:t>
            </a:r>
            <a:r>
              <a:rPr lang="en-US" sz="900" dirty="0" smtClean="0">
                <a:solidFill>
                  <a:schemeClr val="bg1">
                    <a:lumMod val="50000"/>
                  </a:schemeClr>
                </a:solidFill>
              </a:rPr>
              <a:t>    </a:t>
            </a:r>
            <a:r>
              <a:rPr lang="en-US" sz="900" dirty="0" smtClean="0">
                <a:solidFill>
                  <a:srgbClr val="7030A0"/>
                </a:solidFill>
              </a:rPr>
              <a:t>private</a:t>
            </a:r>
            <a:r>
              <a:rPr lang="en-US" sz="900" dirty="0" smtClean="0">
                <a:solidFill>
                  <a:schemeClr val="bg1">
                    <a:lumMod val="50000"/>
                  </a:schemeClr>
                </a:solidFill>
              </a:rPr>
              <a:t> </a:t>
            </a:r>
            <a:r>
              <a:rPr lang="en-US" sz="900" dirty="0" smtClean="0"/>
              <a:t>String </a:t>
            </a:r>
            <a:r>
              <a:rPr lang="en-US" sz="900" dirty="0" err="1" smtClean="0"/>
              <a:t>ownerCpf</a:t>
            </a:r>
            <a:r>
              <a:rPr lang="en-US" sz="900" dirty="0" smtClean="0"/>
              <a:t>;</a:t>
            </a:r>
          </a:p>
          <a:p>
            <a:r>
              <a:rPr lang="en-US" sz="900" dirty="0" smtClean="0">
                <a:solidFill>
                  <a:schemeClr val="bg1">
                    <a:lumMod val="50000"/>
                  </a:schemeClr>
                </a:solidFill>
              </a:rPr>
              <a:t>     </a:t>
            </a:r>
            <a:r>
              <a:rPr lang="en-US" sz="900" dirty="0" smtClean="0">
                <a:solidFill>
                  <a:srgbClr val="7030A0"/>
                </a:solidFill>
              </a:rPr>
              <a:t>private</a:t>
            </a:r>
            <a:r>
              <a:rPr lang="en-US" sz="900" dirty="0" smtClean="0">
                <a:solidFill>
                  <a:schemeClr val="bg1">
                    <a:lumMod val="50000"/>
                  </a:schemeClr>
                </a:solidFill>
              </a:rPr>
              <a:t> </a:t>
            </a:r>
            <a:r>
              <a:rPr lang="en-US" sz="900" dirty="0" err="1" smtClean="0"/>
              <a:t>BigDecimas</a:t>
            </a:r>
            <a:r>
              <a:rPr lang="en-US" sz="900" dirty="0" smtClean="0"/>
              <a:t> balance;</a:t>
            </a:r>
          </a:p>
          <a:p>
            <a:endParaRPr lang="en-US" sz="900" dirty="0" smtClean="0"/>
          </a:p>
          <a:p>
            <a:r>
              <a:rPr lang="en-US" sz="900" b="1" dirty="0" smtClean="0">
                <a:solidFill>
                  <a:srgbClr val="7030A0"/>
                </a:solidFill>
              </a:rPr>
              <a:t>      </a:t>
            </a:r>
            <a:r>
              <a:rPr lang="en-US" sz="900" dirty="0" smtClean="0">
                <a:solidFill>
                  <a:srgbClr val="7030A0"/>
                </a:solidFill>
              </a:rPr>
              <a:t>public void </a:t>
            </a:r>
            <a:r>
              <a:rPr lang="en-US" sz="900" dirty="0" smtClean="0"/>
              <a:t>Account (String </a:t>
            </a:r>
            <a:r>
              <a:rPr lang="en-US" sz="900" dirty="0" err="1" smtClean="0"/>
              <a:t>ownerCpf</a:t>
            </a:r>
            <a:r>
              <a:rPr lang="en-US" sz="900" dirty="0" smtClean="0"/>
              <a:t>) {</a:t>
            </a:r>
          </a:p>
          <a:p>
            <a:r>
              <a:rPr lang="en-US" sz="900" dirty="0" smtClean="0"/>
              <a:t>             	</a:t>
            </a:r>
            <a:r>
              <a:rPr lang="en-US" sz="900" dirty="0" err="1" smtClean="0">
                <a:solidFill>
                  <a:srgbClr val="0060A8"/>
                </a:solidFill>
              </a:rPr>
              <a:t>this.</a:t>
            </a:r>
            <a:r>
              <a:rPr lang="en-US" sz="900" dirty="0" err="1" smtClean="0"/>
              <a:t>ownerCpf</a:t>
            </a:r>
            <a:r>
              <a:rPr lang="en-US" sz="900" dirty="0" smtClean="0"/>
              <a:t> = </a:t>
            </a:r>
            <a:r>
              <a:rPr lang="en-US" sz="900" dirty="0" err="1" smtClean="0"/>
              <a:t>ownerCpf</a:t>
            </a:r>
            <a:r>
              <a:rPr lang="en-US" sz="900" dirty="0" smtClean="0"/>
              <a:t>;</a:t>
            </a:r>
          </a:p>
          <a:p>
            <a:r>
              <a:rPr lang="en-US" sz="900" dirty="0" smtClean="0"/>
              <a:t>	</a:t>
            </a:r>
            <a:r>
              <a:rPr lang="en-US" sz="900" dirty="0" err="1" smtClean="0">
                <a:solidFill>
                  <a:srgbClr val="0060A8"/>
                </a:solidFill>
              </a:rPr>
              <a:t>this.</a:t>
            </a:r>
            <a:r>
              <a:rPr lang="en-US" sz="900" dirty="0" err="1" smtClean="0"/>
              <a:t>balance</a:t>
            </a:r>
            <a:r>
              <a:rPr lang="en-US" sz="900" dirty="0" smtClean="0"/>
              <a:t> </a:t>
            </a:r>
            <a:r>
              <a:rPr lang="en-US" sz="900" dirty="0"/>
              <a:t>= </a:t>
            </a:r>
            <a:r>
              <a:rPr lang="en-US" sz="900" dirty="0" err="1"/>
              <a:t>BigDecimal.ZERO.setScale</a:t>
            </a:r>
            <a:r>
              <a:rPr lang="en-US" sz="900" dirty="0"/>
              <a:t>(2, </a:t>
            </a:r>
            <a:r>
              <a:rPr lang="en-US" sz="900" dirty="0" err="1"/>
              <a:t>RoundingMode.HALF_EVEN</a:t>
            </a:r>
            <a:r>
              <a:rPr lang="en-US" sz="900" dirty="0"/>
              <a:t>);       </a:t>
            </a:r>
            <a:r>
              <a:rPr lang="en-US" sz="900" dirty="0" smtClean="0"/>
              <a:t>     </a:t>
            </a:r>
          </a:p>
          <a:p>
            <a:r>
              <a:rPr lang="en-US" sz="900" dirty="0"/>
              <a:t> </a:t>
            </a:r>
            <a:r>
              <a:rPr lang="en-US" sz="900" dirty="0" smtClean="0"/>
              <a:t>      }</a:t>
            </a:r>
          </a:p>
          <a:p>
            <a:r>
              <a:rPr lang="en-US" sz="900" dirty="0"/>
              <a:t> </a:t>
            </a:r>
            <a:endParaRPr lang="en-US" sz="900" dirty="0" smtClean="0"/>
          </a:p>
          <a:p>
            <a:r>
              <a:rPr lang="en-US" sz="900" dirty="0" smtClean="0">
                <a:solidFill>
                  <a:srgbClr val="7030A0"/>
                </a:solidFill>
              </a:rPr>
              <a:t>       public </a:t>
            </a:r>
            <a:r>
              <a:rPr lang="en-US" sz="900" dirty="0" smtClean="0"/>
              <a:t>String</a:t>
            </a:r>
            <a:r>
              <a:rPr lang="en-US" sz="900" dirty="0" smtClean="0">
                <a:solidFill>
                  <a:srgbClr val="7030A0"/>
                </a:solidFill>
              </a:rPr>
              <a:t> </a:t>
            </a:r>
            <a:r>
              <a:rPr lang="en-US" sz="900" dirty="0" err="1" smtClean="0"/>
              <a:t>getOwnerCpf</a:t>
            </a:r>
            <a:r>
              <a:rPr lang="en-US" sz="900" dirty="0" smtClean="0"/>
              <a:t> () {</a:t>
            </a:r>
          </a:p>
          <a:p>
            <a:r>
              <a:rPr lang="en-US" sz="900" dirty="0"/>
              <a:t>	</a:t>
            </a:r>
            <a:r>
              <a:rPr lang="en-US" sz="900" dirty="0" smtClean="0">
                <a:solidFill>
                  <a:srgbClr val="0060A8"/>
                </a:solidFill>
              </a:rPr>
              <a:t>return</a:t>
            </a:r>
            <a:r>
              <a:rPr lang="en-US" sz="900" dirty="0" smtClean="0"/>
              <a:t> </a:t>
            </a:r>
            <a:r>
              <a:rPr lang="en-US" sz="900" dirty="0" err="1" smtClean="0"/>
              <a:t>cpfOwner</a:t>
            </a:r>
            <a:r>
              <a:rPr lang="en-US" sz="900" dirty="0" smtClean="0"/>
              <a:t>;</a:t>
            </a:r>
          </a:p>
          <a:p>
            <a:r>
              <a:rPr lang="en-US" sz="900" dirty="0" smtClean="0"/>
              <a:t>       }</a:t>
            </a:r>
            <a:endParaRPr lang="en-US" sz="900" dirty="0">
              <a:solidFill>
                <a:srgbClr val="0060A8"/>
              </a:solidFill>
            </a:endParaRPr>
          </a:p>
          <a:p>
            <a:endParaRPr lang="en-US" sz="900" dirty="0" smtClean="0"/>
          </a:p>
          <a:p>
            <a:r>
              <a:rPr lang="en-US" sz="900" dirty="0" smtClean="0"/>
              <a:t>       </a:t>
            </a:r>
            <a:r>
              <a:rPr lang="en-US" sz="900" dirty="0" smtClean="0">
                <a:solidFill>
                  <a:srgbClr val="7030A0"/>
                </a:solidFill>
              </a:rPr>
              <a:t>public </a:t>
            </a:r>
            <a:r>
              <a:rPr lang="en-US" sz="900" dirty="0" smtClean="0"/>
              <a:t>void </a:t>
            </a:r>
            <a:r>
              <a:rPr lang="en-US" sz="900" dirty="0" err="1" smtClean="0"/>
              <a:t>setBalance</a:t>
            </a:r>
            <a:r>
              <a:rPr lang="en-US" sz="900" dirty="0"/>
              <a:t> (</a:t>
            </a:r>
            <a:r>
              <a:rPr lang="en-US" sz="900" dirty="0" err="1"/>
              <a:t>BigDecimal</a:t>
            </a:r>
            <a:r>
              <a:rPr lang="en-US" sz="900" dirty="0"/>
              <a:t> </a:t>
            </a:r>
            <a:r>
              <a:rPr lang="en-US" sz="900" dirty="0" smtClean="0"/>
              <a:t>value)</a:t>
            </a:r>
            <a:endParaRPr lang="en-US" sz="900" dirty="0"/>
          </a:p>
          <a:p>
            <a:r>
              <a:rPr lang="en-US" sz="900" dirty="0"/>
              <a:t>	balance = </a:t>
            </a:r>
            <a:r>
              <a:rPr lang="en-US" sz="900" dirty="0" err="1" smtClean="0"/>
              <a:t>balance.add</a:t>
            </a:r>
            <a:r>
              <a:rPr lang="en-US" sz="900" dirty="0" smtClean="0"/>
              <a:t>(value);</a:t>
            </a:r>
          </a:p>
          <a:p>
            <a:r>
              <a:rPr lang="en-US" sz="900" dirty="0" smtClean="0"/>
              <a:t>       }</a:t>
            </a:r>
            <a:r>
              <a:rPr lang="en-US" sz="900" dirty="0" smtClean="0">
                <a:solidFill>
                  <a:schemeClr val="bg1">
                    <a:lumMod val="50000"/>
                  </a:schemeClr>
                </a:solidFill>
              </a:rPr>
              <a:t>     </a:t>
            </a:r>
          </a:p>
          <a:p>
            <a:endParaRPr lang="en-US" sz="900" dirty="0">
              <a:solidFill>
                <a:schemeClr val="bg1">
                  <a:lumMod val="50000"/>
                </a:schemeClr>
              </a:solidFill>
            </a:endParaRPr>
          </a:p>
          <a:p>
            <a:r>
              <a:rPr lang="en-US" sz="900" dirty="0">
                <a:solidFill>
                  <a:srgbClr val="7030A0"/>
                </a:solidFill>
              </a:rPr>
              <a:t> </a:t>
            </a:r>
            <a:r>
              <a:rPr lang="en-US" sz="900" dirty="0" smtClean="0">
                <a:solidFill>
                  <a:srgbClr val="7030A0"/>
                </a:solidFill>
              </a:rPr>
              <a:t>      public </a:t>
            </a:r>
            <a:r>
              <a:rPr lang="en-US" sz="900" dirty="0" err="1" smtClean="0"/>
              <a:t>BigDecimal</a:t>
            </a:r>
            <a:r>
              <a:rPr lang="en-US" sz="900" dirty="0"/>
              <a:t> </a:t>
            </a:r>
            <a:r>
              <a:rPr lang="en-US" sz="900" dirty="0" err="1"/>
              <a:t>getBalance</a:t>
            </a:r>
            <a:r>
              <a:rPr lang="en-US" sz="900" dirty="0"/>
              <a:t> (</a:t>
            </a:r>
            <a:r>
              <a:rPr lang="en-US" sz="900" dirty="0" err="1"/>
              <a:t>BigDecimal</a:t>
            </a:r>
            <a:r>
              <a:rPr lang="en-US" sz="900" dirty="0"/>
              <a:t> value)</a:t>
            </a:r>
          </a:p>
          <a:p>
            <a:r>
              <a:rPr lang="en-US" sz="900" dirty="0"/>
              <a:t>	</a:t>
            </a:r>
            <a:r>
              <a:rPr lang="en-US" sz="900" dirty="0" smtClean="0">
                <a:solidFill>
                  <a:srgbClr val="0060A8"/>
                </a:solidFill>
              </a:rPr>
              <a:t>return </a:t>
            </a:r>
            <a:r>
              <a:rPr lang="en-US" sz="900" dirty="0" smtClean="0"/>
              <a:t>balance ;</a:t>
            </a:r>
            <a:endParaRPr lang="en-US" sz="900" dirty="0"/>
          </a:p>
          <a:p>
            <a:r>
              <a:rPr lang="en-US" sz="900" dirty="0" smtClean="0"/>
              <a:t>       </a:t>
            </a:r>
            <a:r>
              <a:rPr lang="en-US" sz="900" dirty="0"/>
              <a:t>}</a:t>
            </a:r>
            <a:r>
              <a:rPr lang="en-US" sz="900" dirty="0">
                <a:solidFill>
                  <a:schemeClr val="bg1">
                    <a:lumMod val="50000"/>
                  </a:schemeClr>
                </a:solidFill>
              </a:rPr>
              <a:t>     </a:t>
            </a:r>
            <a:endParaRPr lang="en-US" sz="900" dirty="0"/>
          </a:p>
          <a:p>
            <a:endParaRPr lang="en-US" sz="900" dirty="0" smtClean="0"/>
          </a:p>
          <a:p>
            <a:r>
              <a:rPr lang="en-US" sz="900" dirty="0" smtClean="0"/>
              <a:t>}</a:t>
            </a:r>
          </a:p>
        </p:txBody>
      </p:sp>
    </p:spTree>
    <p:extLst>
      <p:ext uri="{BB962C8B-B14F-4D97-AF65-F5344CB8AC3E}">
        <p14:creationId xmlns:p14="http://schemas.microsoft.com/office/powerpoint/2010/main" val="23731301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0" y="169201"/>
            <a:ext cx="8229600" cy="484428"/>
          </a:xfrm>
        </p:spPr>
        <p:txBody>
          <a:bodyPr/>
          <a:lstStyle/>
          <a:p>
            <a:r>
              <a:rPr lang="pt-BR" altLang="en-US" dirty="0" smtClean="0">
                <a:solidFill>
                  <a:schemeClr val="accent6">
                    <a:lumMod val="50000"/>
                  </a:schemeClr>
                </a:solidFill>
              </a:rPr>
              <a:t>Context</a:t>
            </a:r>
            <a:endParaRPr lang="en-US" dirty="0">
              <a:solidFill>
                <a:schemeClr val="accent6">
                  <a:lumMod val="50000"/>
                </a:schemeClr>
              </a:solidFill>
            </a:endParaRPr>
          </a:p>
        </p:txBody>
      </p:sp>
      <p:sp>
        <p:nvSpPr>
          <p:cNvPr id="18" name="Text Placeholder 17"/>
          <p:cNvSpPr>
            <a:spLocks noGrp="1"/>
          </p:cNvSpPr>
          <p:nvPr>
            <p:ph type="body" sz="quarter" idx="11"/>
          </p:nvPr>
        </p:nvSpPr>
        <p:spPr>
          <a:xfrm>
            <a:off x="457200" y="1011092"/>
            <a:ext cx="3795486" cy="3252220"/>
          </a:xfrm>
        </p:spPr>
        <p:txBody>
          <a:bodyPr/>
          <a:lstStyle/>
          <a:p>
            <a:pPr marL="381000" indent="-381000">
              <a:spcBef>
                <a:spcPts val="400"/>
              </a:spcBef>
              <a:buClr>
                <a:srgbClr val="0070C0"/>
              </a:buClr>
              <a:buSzPct val="100000"/>
              <a:buFont typeface="Arial"/>
              <a:buChar char="•"/>
              <a:tabLst>
                <a:tab pos="355600" algn="l"/>
              </a:tabLst>
            </a:pPr>
            <a:r>
              <a:rPr lang="pt-BR" altLang="en-US" sz="2000" dirty="0"/>
              <a:t>Plain Java objects that help to store data that need to be shared between steps or steps classes</a:t>
            </a:r>
            <a:r>
              <a:rPr lang="pt-BR" altLang="en-US" sz="2000" dirty="0" smtClean="0"/>
              <a:t>.</a:t>
            </a:r>
          </a:p>
          <a:p>
            <a:pPr marL="381000" indent="-381000">
              <a:spcBef>
                <a:spcPts val="400"/>
              </a:spcBef>
              <a:buClr>
                <a:srgbClr val="0070C0"/>
              </a:buClr>
              <a:buSzPct val="100000"/>
              <a:buFont typeface="Arial"/>
              <a:buChar char="•"/>
              <a:tabLst>
                <a:tab pos="355600" algn="l"/>
              </a:tabLst>
            </a:pPr>
            <a:endParaRPr lang="pt-BR" sz="2000" dirty="0"/>
          </a:p>
          <a:p>
            <a:pPr marL="381000" indent="-381000">
              <a:spcBef>
                <a:spcPts val="400"/>
              </a:spcBef>
              <a:buClr>
                <a:srgbClr val="0070C0"/>
              </a:buClr>
              <a:buSzPct val="100000"/>
              <a:buFont typeface="Arial"/>
              <a:buChar char="•"/>
              <a:tabLst>
                <a:tab pos="355600" algn="l"/>
              </a:tabLst>
            </a:pPr>
            <a:r>
              <a:rPr lang="pt-BR" altLang="en-US" sz="2000" dirty="0"/>
              <a:t>They store information during the test runtime and normally are cleaned after scenario/story.</a:t>
            </a:r>
          </a:p>
          <a:p>
            <a:pPr marL="381000" indent="-381000">
              <a:spcBef>
                <a:spcPts val="400"/>
              </a:spcBef>
              <a:buClr>
                <a:srgbClr val="0070C0"/>
              </a:buClr>
              <a:buSzPct val="100000"/>
              <a:buFont typeface="Arial"/>
              <a:buChar char="•"/>
              <a:tabLst>
                <a:tab pos="355600" algn="l"/>
              </a:tabLst>
            </a:pPr>
            <a:endParaRPr lang="en-US" sz="2000" dirty="0"/>
          </a:p>
        </p:txBody>
      </p:sp>
      <p:pic>
        <p:nvPicPr>
          <p:cNvPr id="2" name="Picture 1"/>
          <p:cNvPicPr>
            <a:picLocks noChangeAspect="1"/>
          </p:cNvPicPr>
          <p:nvPr/>
        </p:nvPicPr>
        <p:blipFill>
          <a:blip r:embed="rId3"/>
          <a:stretch>
            <a:fillRect/>
          </a:stretch>
        </p:blipFill>
        <p:spPr>
          <a:xfrm>
            <a:off x="4492558" y="959289"/>
            <a:ext cx="4057508" cy="3249545"/>
          </a:xfrm>
          <a:prstGeom prst="rect">
            <a:avLst/>
          </a:prstGeom>
        </p:spPr>
      </p:pic>
    </p:spTree>
    <p:extLst>
      <p:ext uri="{BB962C8B-B14F-4D97-AF65-F5344CB8AC3E}">
        <p14:creationId xmlns:p14="http://schemas.microsoft.com/office/powerpoint/2010/main" val="2108309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ext Placeholder 17"/>
          <p:cNvSpPr>
            <a:spLocks noGrp="1"/>
          </p:cNvSpPr>
          <p:nvPr>
            <p:ph type="body" sz="quarter" idx="11"/>
          </p:nvPr>
        </p:nvSpPr>
        <p:spPr>
          <a:xfrm>
            <a:off x="752042" y="784698"/>
            <a:ext cx="7187272" cy="3718099"/>
          </a:xfrm>
          <a:ln>
            <a:noFill/>
          </a:ln>
        </p:spPr>
        <p:txBody>
          <a:bodyPr/>
          <a:lstStyle/>
          <a:p>
            <a:pPr marL="381000" indent="-381000">
              <a:spcBef>
                <a:spcPts val="400"/>
              </a:spcBef>
              <a:buClr>
                <a:srgbClr val="0070C0"/>
              </a:buClr>
              <a:buSzPct val="100000"/>
              <a:buFont typeface="Arial"/>
              <a:buChar char="•"/>
              <a:tabLst>
                <a:tab pos="355600" algn="l"/>
              </a:tabLst>
            </a:pPr>
            <a:r>
              <a:rPr lang="pt-BR" altLang="en-US" dirty="0"/>
              <a:t>@BeforeScenario </a:t>
            </a:r>
          </a:p>
          <a:p>
            <a:pPr marL="381000" indent="-381000">
              <a:spcBef>
                <a:spcPts val="400"/>
              </a:spcBef>
              <a:buClr>
                <a:srgbClr val="0070C0"/>
              </a:buClr>
              <a:buSzPct val="100000"/>
              <a:buFont typeface="Arial"/>
              <a:buChar char="•"/>
              <a:tabLst>
                <a:tab pos="355600" algn="l"/>
              </a:tabLst>
            </a:pPr>
            <a:r>
              <a:rPr lang="pt-BR" altLang="en-US" dirty="0"/>
              <a:t>@</a:t>
            </a:r>
            <a:r>
              <a:rPr lang="pt-BR" altLang="en-US" dirty="0" smtClean="0"/>
              <a:t>AfterScenario</a:t>
            </a:r>
          </a:p>
          <a:p>
            <a:pPr marL="381000" indent="-381000">
              <a:spcBef>
                <a:spcPts val="400"/>
              </a:spcBef>
              <a:buClr>
                <a:srgbClr val="0070C0"/>
              </a:buClr>
              <a:buSzPct val="100000"/>
              <a:buFont typeface="Arial"/>
              <a:buChar char="•"/>
              <a:tabLst>
                <a:tab pos="355600" algn="l"/>
              </a:tabLst>
            </a:pPr>
            <a:r>
              <a:rPr lang="pt-BR" altLang="en-US" dirty="0" smtClean="0"/>
              <a:t>@</a:t>
            </a:r>
            <a:r>
              <a:rPr lang="pt-BR" altLang="en-US" dirty="0"/>
              <a:t>BeforeStory </a:t>
            </a:r>
            <a:endParaRPr lang="pt-BR" altLang="en-US" dirty="0" smtClean="0"/>
          </a:p>
          <a:p>
            <a:pPr marL="381000" indent="-381000">
              <a:spcBef>
                <a:spcPts val="400"/>
              </a:spcBef>
              <a:buClr>
                <a:srgbClr val="0070C0"/>
              </a:buClr>
              <a:buSzPct val="100000"/>
              <a:buFont typeface="Arial"/>
              <a:buChar char="•"/>
              <a:tabLst>
                <a:tab pos="355600" algn="l"/>
              </a:tabLst>
            </a:pPr>
            <a:r>
              <a:rPr lang="pt-BR" altLang="en-US" dirty="0" smtClean="0"/>
              <a:t>@AfterStory</a:t>
            </a:r>
          </a:p>
          <a:p>
            <a:pPr marL="381000" indent="-381000">
              <a:spcBef>
                <a:spcPts val="400"/>
              </a:spcBef>
              <a:buClr>
                <a:srgbClr val="0070C0"/>
              </a:buClr>
              <a:buSzPct val="100000"/>
              <a:buFont typeface="Arial"/>
              <a:buChar char="•"/>
              <a:tabLst>
                <a:tab pos="355600" algn="l"/>
              </a:tabLst>
            </a:pPr>
            <a:r>
              <a:rPr lang="pt-BR" altLang="en-US" dirty="0" smtClean="0"/>
              <a:t>@BeforeStories</a:t>
            </a:r>
          </a:p>
          <a:p>
            <a:pPr marL="381000" indent="-381000">
              <a:spcBef>
                <a:spcPts val="400"/>
              </a:spcBef>
              <a:buClr>
                <a:srgbClr val="0070C0"/>
              </a:buClr>
              <a:buSzPct val="100000"/>
              <a:buFont typeface="Arial"/>
              <a:buChar char="•"/>
              <a:tabLst>
                <a:tab pos="355600" algn="l"/>
              </a:tabLst>
            </a:pPr>
            <a:r>
              <a:rPr lang="pt-BR" altLang="en-US" dirty="0" smtClean="0"/>
              <a:t>@AfterStories</a:t>
            </a:r>
            <a:endParaRPr lang="en-US" dirty="0"/>
          </a:p>
        </p:txBody>
      </p:sp>
      <p:sp>
        <p:nvSpPr>
          <p:cNvPr id="2" name="Title 1"/>
          <p:cNvSpPr>
            <a:spLocks noGrp="1"/>
          </p:cNvSpPr>
          <p:nvPr>
            <p:ph type="title"/>
          </p:nvPr>
        </p:nvSpPr>
        <p:spPr>
          <a:xfrm>
            <a:off x="0" y="156968"/>
            <a:ext cx="8229600" cy="484428"/>
          </a:xfrm>
        </p:spPr>
        <p:txBody>
          <a:bodyPr/>
          <a:lstStyle/>
          <a:p>
            <a:r>
              <a:rPr lang="pt-BR" altLang="en-US" dirty="0">
                <a:solidFill>
                  <a:schemeClr val="accent6">
                    <a:lumMod val="50000"/>
                  </a:schemeClr>
                </a:solidFill>
              </a:rPr>
              <a:t>Jbehave </a:t>
            </a:r>
            <a:r>
              <a:rPr lang="pt-BR" altLang="en-US" dirty="0" smtClean="0">
                <a:solidFill>
                  <a:schemeClr val="accent6">
                    <a:lumMod val="50000"/>
                  </a:schemeClr>
                </a:solidFill>
              </a:rPr>
              <a:t>Lifecycle </a:t>
            </a:r>
            <a:endParaRPr lang="en-US" dirty="0">
              <a:solidFill>
                <a:schemeClr val="accent6">
                  <a:lumMod val="50000"/>
                </a:schemeClr>
              </a:solidFill>
            </a:endParaRPr>
          </a:p>
        </p:txBody>
      </p:sp>
      <p:pic>
        <p:nvPicPr>
          <p:cNvPr id="4" name="Picture 3"/>
          <p:cNvPicPr>
            <a:picLocks noChangeAspect="1"/>
          </p:cNvPicPr>
          <p:nvPr/>
        </p:nvPicPr>
        <p:blipFill>
          <a:blip r:embed="rId3"/>
          <a:stretch>
            <a:fillRect/>
          </a:stretch>
        </p:blipFill>
        <p:spPr>
          <a:xfrm>
            <a:off x="3845560" y="641396"/>
            <a:ext cx="4841240" cy="4004702"/>
          </a:xfrm>
          <a:prstGeom prst="rect">
            <a:avLst/>
          </a:prstGeom>
        </p:spPr>
      </p:pic>
    </p:spTree>
    <p:extLst>
      <p:ext uri="{BB962C8B-B14F-4D97-AF65-F5344CB8AC3E}">
        <p14:creationId xmlns:p14="http://schemas.microsoft.com/office/powerpoint/2010/main" val="34198015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0" y="179712"/>
            <a:ext cx="8229600" cy="484428"/>
          </a:xfrm>
        </p:spPr>
        <p:txBody>
          <a:bodyPr/>
          <a:lstStyle/>
          <a:p>
            <a:r>
              <a:rPr lang="pt-BR" altLang="en-US" dirty="0" smtClean="0">
                <a:solidFill>
                  <a:schemeClr val="accent6">
                    <a:lumMod val="50000"/>
                  </a:schemeClr>
                </a:solidFill>
              </a:rPr>
              <a:t>Jbehave Lifecycle</a:t>
            </a:r>
            <a:endParaRPr lang="en-US" dirty="0">
              <a:solidFill>
                <a:schemeClr val="accent6">
                  <a:lumMod val="50000"/>
                </a:schemeClr>
              </a:solidFill>
            </a:endParaRPr>
          </a:p>
        </p:txBody>
      </p:sp>
      <p:sp>
        <p:nvSpPr>
          <p:cNvPr id="18" name="Text Placeholder 17"/>
          <p:cNvSpPr>
            <a:spLocks noGrp="1"/>
          </p:cNvSpPr>
          <p:nvPr>
            <p:ph type="body" sz="quarter" idx="11"/>
          </p:nvPr>
        </p:nvSpPr>
        <p:spPr>
          <a:xfrm>
            <a:off x="457200" y="1011092"/>
            <a:ext cx="8097520" cy="3252220"/>
          </a:xfrm>
        </p:spPr>
        <p:txBody>
          <a:bodyPr/>
          <a:lstStyle/>
          <a:p>
            <a:pPr marL="381000" indent="-381000">
              <a:spcBef>
                <a:spcPts val="400"/>
              </a:spcBef>
              <a:buClr>
                <a:srgbClr val="0070C0"/>
              </a:buClr>
              <a:buSzPct val="100000"/>
              <a:buFont typeface="Arial"/>
              <a:buChar char="•"/>
              <a:tabLst>
                <a:tab pos="355600" algn="l"/>
              </a:tabLst>
            </a:pPr>
            <a:r>
              <a:rPr lang="pt-BR" altLang="en-US" dirty="0" smtClean="0"/>
              <a:t>ScenarioType:</a:t>
            </a:r>
          </a:p>
          <a:p>
            <a:pPr marL="952500" lvl="1" indent="-381000">
              <a:spcBef>
                <a:spcPts val="400"/>
              </a:spcBef>
              <a:buClr>
                <a:srgbClr val="0070C0"/>
              </a:buClr>
              <a:buSzPct val="100000"/>
              <a:buFont typeface="Arial"/>
              <a:buChar char="•"/>
              <a:tabLst>
                <a:tab pos="355600" algn="l"/>
              </a:tabLst>
            </a:pPr>
            <a:r>
              <a:rPr lang="pt-BR" altLang="en-US" b="1" dirty="0" smtClean="0"/>
              <a:t>Normal</a:t>
            </a:r>
            <a:r>
              <a:rPr lang="pt-BR" altLang="en-US" dirty="0" smtClean="0"/>
              <a:t>: </a:t>
            </a:r>
            <a:r>
              <a:rPr lang="pt-BR" altLang="en-US" dirty="0"/>
              <a:t>Scenarios that </a:t>
            </a:r>
            <a:r>
              <a:rPr lang="pt-BR" altLang="en-US" dirty="0" smtClean="0"/>
              <a:t>don’t have Examples Table.</a:t>
            </a:r>
          </a:p>
          <a:p>
            <a:pPr marL="952500" lvl="1" indent="-381000">
              <a:spcBef>
                <a:spcPts val="400"/>
              </a:spcBef>
              <a:buClr>
                <a:srgbClr val="0070C0"/>
              </a:buClr>
              <a:buSzPct val="100000"/>
              <a:buFont typeface="Arial"/>
              <a:buChar char="•"/>
              <a:tabLst>
                <a:tab pos="355600" algn="l"/>
              </a:tabLst>
            </a:pPr>
            <a:r>
              <a:rPr lang="pt-BR" altLang="en-US" b="1" dirty="0" smtClean="0"/>
              <a:t>Example</a:t>
            </a:r>
            <a:r>
              <a:rPr lang="pt-BR" altLang="en-US" dirty="0" smtClean="0"/>
              <a:t>: </a:t>
            </a:r>
            <a:r>
              <a:rPr lang="pt-BR" altLang="en-US" dirty="0"/>
              <a:t>Scenarios that </a:t>
            </a:r>
            <a:r>
              <a:rPr lang="pt-BR" altLang="en-US" dirty="0" smtClean="0"/>
              <a:t>have Examples Table.</a:t>
            </a:r>
          </a:p>
          <a:p>
            <a:pPr marL="952500" lvl="1" indent="-381000">
              <a:spcBef>
                <a:spcPts val="400"/>
              </a:spcBef>
              <a:buClr>
                <a:srgbClr val="0070C0"/>
              </a:buClr>
              <a:buSzPct val="100000"/>
              <a:buFont typeface="Arial"/>
              <a:buChar char="•"/>
              <a:tabLst>
                <a:tab pos="355600" algn="l"/>
              </a:tabLst>
            </a:pPr>
            <a:r>
              <a:rPr lang="pt-BR" altLang="en-US" b="1" dirty="0" smtClean="0"/>
              <a:t>Any</a:t>
            </a:r>
            <a:r>
              <a:rPr lang="pt-BR" altLang="en-US" dirty="0" smtClean="0"/>
              <a:t>: Any of above scenario types.</a:t>
            </a:r>
          </a:p>
          <a:p>
            <a:pPr marL="952500" lvl="1" indent="-381000">
              <a:spcBef>
                <a:spcPts val="400"/>
              </a:spcBef>
              <a:buClr>
                <a:srgbClr val="0070C0"/>
              </a:buClr>
              <a:buSzPct val="100000"/>
              <a:buFont typeface="Arial"/>
              <a:buChar char="•"/>
              <a:tabLst>
                <a:tab pos="355600" algn="l"/>
              </a:tabLst>
            </a:pPr>
            <a:endParaRPr lang="pt-BR" altLang="en-US" dirty="0"/>
          </a:p>
          <a:p>
            <a:pPr marL="381000" indent="-381000">
              <a:spcBef>
                <a:spcPts val="400"/>
              </a:spcBef>
              <a:buClr>
                <a:srgbClr val="0070C0"/>
              </a:buClr>
              <a:buSzPct val="100000"/>
              <a:buFont typeface="Arial"/>
              <a:buChar char="•"/>
              <a:tabLst>
                <a:tab pos="355600" algn="l"/>
              </a:tabLst>
            </a:pPr>
            <a:r>
              <a:rPr lang="pt-BR" altLang="en-US" dirty="0" smtClean="0"/>
              <a:t>Outcome:</a:t>
            </a:r>
          </a:p>
          <a:p>
            <a:pPr marL="952500" lvl="1" indent="-381000">
              <a:spcBef>
                <a:spcPts val="400"/>
              </a:spcBef>
              <a:buClr>
                <a:srgbClr val="0070C0"/>
              </a:buClr>
              <a:buSzPct val="100000"/>
              <a:buFont typeface="Arial"/>
              <a:buChar char="•"/>
              <a:tabLst>
                <a:tab pos="355600" algn="l"/>
              </a:tabLst>
            </a:pPr>
            <a:r>
              <a:rPr lang="pt-BR" altLang="en-US" b="1" dirty="0" smtClean="0"/>
              <a:t>Success</a:t>
            </a:r>
            <a:r>
              <a:rPr lang="pt-BR" altLang="en-US" dirty="0" smtClean="0"/>
              <a:t>: </a:t>
            </a:r>
            <a:r>
              <a:rPr lang="pt-BR" altLang="en-US" dirty="0"/>
              <a:t>Executed if the scenario has successfully </a:t>
            </a:r>
            <a:r>
              <a:rPr lang="pt-BR" altLang="en-US" dirty="0" smtClean="0"/>
              <a:t>executed.</a:t>
            </a:r>
            <a:endParaRPr lang="pt-BR" altLang="en-US" dirty="0"/>
          </a:p>
          <a:p>
            <a:pPr marL="952500" lvl="1" indent="-381000">
              <a:spcBef>
                <a:spcPts val="400"/>
              </a:spcBef>
              <a:buClr>
                <a:srgbClr val="0070C0"/>
              </a:buClr>
              <a:buSzPct val="100000"/>
              <a:buFont typeface="Arial"/>
              <a:buChar char="•"/>
              <a:tabLst>
                <a:tab pos="355600" algn="l"/>
              </a:tabLst>
            </a:pPr>
            <a:r>
              <a:rPr lang="pt-BR" altLang="en-US" b="1" dirty="0" smtClean="0"/>
              <a:t>Failure</a:t>
            </a:r>
            <a:r>
              <a:rPr lang="pt-BR" altLang="en-US" dirty="0" smtClean="0"/>
              <a:t>: </a:t>
            </a:r>
            <a:r>
              <a:rPr lang="pt-BR" altLang="en-US" dirty="0"/>
              <a:t>Executed if the scenario has </a:t>
            </a:r>
            <a:r>
              <a:rPr lang="pt-BR" altLang="en-US" dirty="0" smtClean="0"/>
              <a:t>failed.</a:t>
            </a:r>
            <a:endParaRPr lang="pt-BR" altLang="en-US" dirty="0"/>
          </a:p>
          <a:p>
            <a:pPr marL="952500" lvl="1" indent="-381000">
              <a:spcBef>
                <a:spcPts val="400"/>
              </a:spcBef>
              <a:buClr>
                <a:srgbClr val="0070C0"/>
              </a:buClr>
              <a:buSzPct val="100000"/>
              <a:buFont typeface="Arial"/>
              <a:buChar char="•"/>
              <a:tabLst>
                <a:tab pos="355600" algn="l"/>
              </a:tabLst>
            </a:pPr>
            <a:r>
              <a:rPr lang="pt-BR" altLang="en-US" b="1" dirty="0" smtClean="0"/>
              <a:t>Any</a:t>
            </a:r>
            <a:r>
              <a:rPr lang="pt-BR" altLang="en-US" dirty="0" smtClean="0"/>
              <a:t>: </a:t>
            </a:r>
            <a:r>
              <a:rPr lang="pt-BR" altLang="en-US" dirty="0"/>
              <a:t>Any of above </a:t>
            </a:r>
            <a:r>
              <a:rPr lang="pt-BR" altLang="en-US" dirty="0" smtClean="0"/>
              <a:t>outcomes.</a:t>
            </a:r>
            <a:endParaRPr lang="pt-BR" altLang="en-US" dirty="0"/>
          </a:p>
          <a:p>
            <a:pPr marL="952500" lvl="1" indent="-381000">
              <a:spcBef>
                <a:spcPts val="400"/>
              </a:spcBef>
              <a:buClr>
                <a:srgbClr val="0070C0"/>
              </a:buClr>
              <a:buSzPct val="100000"/>
              <a:buFont typeface="Arial"/>
              <a:buChar char="•"/>
              <a:tabLst>
                <a:tab pos="355600" algn="l"/>
              </a:tabLst>
            </a:pPr>
            <a:endParaRPr lang="pt-BR" altLang="en-US" dirty="0"/>
          </a:p>
          <a:p>
            <a:pPr marL="0" indent="0">
              <a:spcBef>
                <a:spcPts val="400"/>
              </a:spcBef>
              <a:buClr>
                <a:srgbClr val="0070C0"/>
              </a:buClr>
              <a:buSzPct val="100000"/>
              <a:buNone/>
              <a:tabLst>
                <a:tab pos="355600" algn="l"/>
              </a:tabLst>
            </a:pPr>
            <a:endParaRPr lang="pt-BR" altLang="en-US" sz="2000" dirty="0" smtClean="0"/>
          </a:p>
          <a:p>
            <a:pPr marL="952500" lvl="1" indent="-381000">
              <a:spcBef>
                <a:spcPts val="400"/>
              </a:spcBef>
              <a:buClr>
                <a:srgbClr val="0070C0"/>
              </a:buClr>
              <a:buSzPct val="100000"/>
              <a:buFont typeface="Arial"/>
              <a:buChar char="•"/>
              <a:tabLst>
                <a:tab pos="355600" algn="l"/>
              </a:tabLst>
            </a:pPr>
            <a:endParaRPr lang="pt-BR" altLang="en-US" sz="2000" dirty="0" smtClean="0"/>
          </a:p>
          <a:p>
            <a:pPr marL="381000" indent="-381000">
              <a:spcBef>
                <a:spcPts val="400"/>
              </a:spcBef>
              <a:buClr>
                <a:srgbClr val="0070C0"/>
              </a:buClr>
              <a:buSzPct val="100000"/>
              <a:buFont typeface="Arial"/>
              <a:buChar char="•"/>
              <a:tabLst>
                <a:tab pos="355600" algn="l"/>
              </a:tabLst>
            </a:pPr>
            <a:endParaRPr lang="en-US" sz="2000" dirty="0"/>
          </a:p>
        </p:txBody>
      </p:sp>
    </p:spTree>
    <p:extLst>
      <p:ext uri="{BB962C8B-B14F-4D97-AF65-F5344CB8AC3E}">
        <p14:creationId xmlns:p14="http://schemas.microsoft.com/office/powerpoint/2010/main" val="15845806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5" y="158691"/>
            <a:ext cx="8229600" cy="484428"/>
          </a:xfrm>
        </p:spPr>
        <p:txBody>
          <a:bodyPr/>
          <a:lstStyle/>
          <a:p>
            <a:r>
              <a:rPr lang="en-US" dirty="0" smtClean="0">
                <a:solidFill>
                  <a:schemeClr val="accent6">
                    <a:lumMod val="50000"/>
                  </a:schemeClr>
                </a:solidFill>
              </a:rPr>
              <a:t>Hands-on</a:t>
            </a:r>
            <a:endParaRPr lang="en-US" dirty="0">
              <a:solidFill>
                <a:schemeClr val="accent6">
                  <a:lumMod val="50000"/>
                </a:schemeClr>
              </a:solidFill>
            </a:endParaRPr>
          </a:p>
        </p:txBody>
      </p:sp>
      <p:sp>
        <p:nvSpPr>
          <p:cNvPr id="5" name="Content Placeholder 4"/>
          <p:cNvSpPr>
            <a:spLocks noGrp="1"/>
          </p:cNvSpPr>
          <p:nvPr>
            <p:ph idx="1"/>
          </p:nvPr>
        </p:nvSpPr>
        <p:spPr/>
        <p:txBody>
          <a:bodyPr>
            <a:normAutofit/>
          </a:bodyPr>
          <a:lstStyle/>
          <a:p>
            <a:r>
              <a:rPr lang="pt-BR" altLang="en-US" dirty="0" smtClean="0"/>
              <a:t>Complete the exercise 2</a:t>
            </a:r>
            <a:endParaRPr lang="pt-BR" altLang="en-US" dirty="0" smtClean="0"/>
          </a:p>
          <a:p>
            <a:pPr marL="457200" lvl="1" indent="0">
              <a:buNone/>
            </a:pPr>
            <a:endParaRPr lang="pt-BR" altLang="en-US" dirty="0"/>
          </a:p>
          <a:p>
            <a:pPr marL="0" indent="0">
              <a:buNone/>
            </a:pPr>
            <a:endParaRPr lang="pt-BR" altLang="en-US" dirty="0" smtClean="0"/>
          </a:p>
          <a:p>
            <a:pPr marL="0" indent="0">
              <a:buNone/>
            </a:pPr>
            <a:r>
              <a:rPr lang="pt-BR" altLang="en-US" dirty="0" smtClean="0"/>
              <a:t>	</a:t>
            </a:r>
          </a:p>
          <a:p>
            <a:endParaRPr lang="pt-BR" altLang="en-US" dirty="0"/>
          </a:p>
          <a:p>
            <a:endParaRPr lang="pt-BR" altLang="en-US" dirty="0"/>
          </a:p>
          <a:p>
            <a:pPr lvl="1"/>
            <a:endParaRPr lang="pt-BR" altLang="en-US" dirty="0" smtClean="0"/>
          </a:p>
          <a:p>
            <a:endParaRPr lang="pt-BR" altLang="en-US" dirty="0" smtClean="0"/>
          </a:p>
        </p:txBody>
      </p:sp>
    </p:spTree>
    <p:extLst>
      <p:ext uri="{BB962C8B-B14F-4D97-AF65-F5344CB8AC3E}">
        <p14:creationId xmlns:p14="http://schemas.microsoft.com/office/powerpoint/2010/main" val="1540334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5588" y="1786759"/>
            <a:ext cx="5014302" cy="599089"/>
          </a:xfrm>
        </p:spPr>
        <p:txBody>
          <a:bodyPr/>
          <a:lstStyle/>
          <a:p>
            <a:r>
              <a:rPr lang="en-US" sz="4400" dirty="0"/>
              <a:t>Front-End Testing</a:t>
            </a:r>
            <a:br>
              <a:rPr lang="en-US" sz="4400" dirty="0"/>
            </a:br>
            <a:endParaRPr lang="en-US" sz="4400" dirty="0"/>
          </a:p>
        </p:txBody>
      </p:sp>
    </p:spTree>
    <p:extLst>
      <p:ext uri="{BB962C8B-B14F-4D97-AF65-F5344CB8AC3E}">
        <p14:creationId xmlns:p14="http://schemas.microsoft.com/office/powerpoint/2010/main" val="39202639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276" y="148181"/>
            <a:ext cx="8229600" cy="484428"/>
          </a:xfrm>
        </p:spPr>
        <p:txBody>
          <a:bodyPr/>
          <a:lstStyle/>
          <a:p>
            <a:r>
              <a:rPr lang="pt-BR" altLang="en-US" dirty="0">
                <a:solidFill>
                  <a:schemeClr val="accent6">
                    <a:lumMod val="50000"/>
                  </a:schemeClr>
                </a:solidFill>
              </a:rPr>
              <a:t>Front-end Testing</a:t>
            </a:r>
            <a:endParaRPr lang="en-US" dirty="0">
              <a:solidFill>
                <a:schemeClr val="accent6">
                  <a:lumMod val="50000"/>
                </a:schemeClr>
              </a:solidFill>
            </a:endParaRPr>
          </a:p>
        </p:txBody>
      </p:sp>
      <p:sp>
        <p:nvSpPr>
          <p:cNvPr id="5" name="Content Placeholder 4"/>
          <p:cNvSpPr>
            <a:spLocks noGrp="1"/>
          </p:cNvSpPr>
          <p:nvPr>
            <p:ph idx="1"/>
          </p:nvPr>
        </p:nvSpPr>
        <p:spPr/>
        <p:txBody>
          <a:bodyPr>
            <a:normAutofit/>
          </a:bodyPr>
          <a:lstStyle/>
          <a:p>
            <a:pPr>
              <a:defRPr/>
            </a:pPr>
            <a:r>
              <a:rPr lang="pt-BR" altLang="en-US" dirty="0" smtClean="0"/>
              <a:t>For web front-end testing purposes, we will have to use a tool that can automate the user actions through the browser interface: Selenium</a:t>
            </a:r>
          </a:p>
        </p:txBody>
      </p:sp>
    </p:spTree>
    <p:extLst>
      <p:ext uri="{BB962C8B-B14F-4D97-AF65-F5344CB8AC3E}">
        <p14:creationId xmlns:p14="http://schemas.microsoft.com/office/powerpoint/2010/main" val="1207252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9554"/>
            <a:ext cx="8229600" cy="484428"/>
          </a:xfrm>
        </p:spPr>
        <p:txBody>
          <a:bodyPr/>
          <a:lstStyle/>
          <a:p>
            <a:r>
              <a:rPr lang="pt-BR" dirty="0" smtClean="0">
                <a:solidFill>
                  <a:schemeClr val="accent6">
                    <a:lumMod val="50000"/>
                  </a:schemeClr>
                </a:solidFill>
              </a:rPr>
              <a:t>Classic Methodologies</a:t>
            </a:r>
            <a:endParaRPr lang="en-US" dirty="0">
              <a:solidFill>
                <a:schemeClr val="accent6">
                  <a:lumMod val="50000"/>
                </a:schemeClr>
              </a:solidFill>
            </a:endParaRPr>
          </a:p>
        </p:txBody>
      </p:sp>
      <p:sp>
        <p:nvSpPr>
          <p:cNvPr id="3" name="Content Placeholder 2"/>
          <p:cNvSpPr>
            <a:spLocks noGrp="1"/>
          </p:cNvSpPr>
          <p:nvPr>
            <p:ph idx="1"/>
          </p:nvPr>
        </p:nvSpPr>
        <p:spPr>
          <a:xfrm>
            <a:off x="135081" y="1097713"/>
            <a:ext cx="8229600" cy="3861195"/>
          </a:xfrm>
        </p:spPr>
        <p:txBody>
          <a:bodyPr/>
          <a:lstStyle/>
          <a:p>
            <a:r>
              <a:rPr lang="pt-BR" dirty="0" smtClean="0"/>
              <a:t>Requirement Analysis as a discipline</a:t>
            </a:r>
          </a:p>
          <a:p>
            <a:pPr lvl="1"/>
            <a:r>
              <a:rPr lang="pt-BR" dirty="0" smtClean="0"/>
              <a:t>Aims to know and understand the customer needs</a:t>
            </a:r>
          </a:p>
          <a:p>
            <a:pPr lvl="1"/>
            <a:r>
              <a:rPr lang="pt-BR" dirty="0" smtClean="0"/>
              <a:t>Activities: Discover, Analyse and document the requirements</a:t>
            </a:r>
          </a:p>
          <a:p>
            <a:pPr lvl="1"/>
            <a:r>
              <a:rPr lang="pt-BR" dirty="0" smtClean="0"/>
              <a:t>Comprehensive Documentation</a:t>
            </a:r>
          </a:p>
          <a:p>
            <a:pPr lvl="1"/>
            <a:r>
              <a:rPr lang="pt-BR" dirty="0" smtClean="0"/>
              <a:t>Techniques: Interviews with the stakeholders, requirement workshops, lists, prototypes, business use cases</a:t>
            </a:r>
          </a:p>
          <a:p>
            <a:pPr lvl="1"/>
            <a:endParaRPr lang="pt-BR" dirty="0" smtClean="0"/>
          </a:p>
          <a:p>
            <a:pPr lvl="1"/>
            <a:endParaRPr lang="en-US" dirty="0"/>
          </a:p>
        </p:txBody>
      </p:sp>
    </p:spTree>
    <p:extLst>
      <p:ext uri="{BB962C8B-B14F-4D97-AF65-F5344CB8AC3E}">
        <p14:creationId xmlns:p14="http://schemas.microsoft.com/office/powerpoint/2010/main" val="21464009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77268"/>
            <a:ext cx="8229600" cy="484428"/>
          </a:xfrm>
        </p:spPr>
        <p:txBody>
          <a:bodyPr/>
          <a:lstStyle/>
          <a:p>
            <a:r>
              <a:rPr lang="pt-BR" altLang="en-US" dirty="0" smtClean="0">
                <a:solidFill>
                  <a:schemeClr val="accent6">
                    <a:lumMod val="50000"/>
                  </a:schemeClr>
                </a:solidFill>
              </a:rPr>
              <a:t>Selenium</a:t>
            </a:r>
            <a:endParaRPr lang="en-US" dirty="0">
              <a:solidFill>
                <a:schemeClr val="accent6">
                  <a:lumMod val="50000"/>
                </a:schemeClr>
              </a:solidFill>
            </a:endParaRPr>
          </a:p>
        </p:txBody>
      </p:sp>
      <p:sp>
        <p:nvSpPr>
          <p:cNvPr id="5" name="Content Placeholder 4"/>
          <p:cNvSpPr>
            <a:spLocks noGrp="1"/>
          </p:cNvSpPr>
          <p:nvPr>
            <p:ph idx="1"/>
          </p:nvPr>
        </p:nvSpPr>
        <p:spPr/>
        <p:txBody>
          <a:bodyPr>
            <a:normAutofit/>
          </a:bodyPr>
          <a:lstStyle/>
          <a:p>
            <a:pPr>
              <a:defRPr/>
            </a:pPr>
            <a:r>
              <a:rPr lang="pt-BR" altLang="en-US" dirty="0" smtClean="0"/>
              <a:t>Tool to automate browser.</a:t>
            </a:r>
          </a:p>
          <a:p>
            <a:pPr>
              <a:defRPr/>
            </a:pPr>
            <a:r>
              <a:rPr lang="en-US" altLang="en-US" dirty="0"/>
              <a:t>Designed for testing </a:t>
            </a:r>
            <a:r>
              <a:rPr lang="en-US" altLang="en-US" dirty="0" smtClean="0"/>
              <a:t>purposes.</a:t>
            </a:r>
            <a:endParaRPr lang="en-US" altLang="en-US" dirty="0"/>
          </a:p>
          <a:p>
            <a:pPr>
              <a:defRPr/>
            </a:pPr>
            <a:r>
              <a:rPr lang="en-US" altLang="en-US" dirty="0"/>
              <a:t>Can be used to automate even web-based administration </a:t>
            </a:r>
            <a:r>
              <a:rPr lang="en-US" altLang="en-US" dirty="0" smtClean="0"/>
              <a:t>tasks.</a:t>
            </a:r>
            <a:endParaRPr lang="en-US" altLang="en-US" dirty="0"/>
          </a:p>
          <a:p>
            <a:pPr>
              <a:defRPr/>
            </a:pPr>
            <a:r>
              <a:rPr lang="en-US" altLang="en-US" dirty="0"/>
              <a:t>Has support for many </a:t>
            </a:r>
            <a:r>
              <a:rPr lang="en-US" altLang="en-US" dirty="0" smtClean="0"/>
              <a:t>browsers.</a:t>
            </a:r>
            <a:endParaRPr lang="en-US" altLang="en-US" dirty="0"/>
          </a:p>
          <a:p>
            <a:pPr>
              <a:defRPr/>
            </a:pPr>
            <a:endParaRPr lang="pt-BR" altLang="en-US" dirty="0" smtClean="0"/>
          </a:p>
        </p:txBody>
      </p:sp>
      <p:pic>
        <p:nvPicPr>
          <p:cNvPr id="6" name="Picture 7" descr="Selenium Grid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523" y="3598765"/>
            <a:ext cx="720354" cy="68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Selenium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7560" y="3598765"/>
            <a:ext cx="720354" cy="720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00052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161"/>
            <a:ext cx="8229600" cy="484428"/>
          </a:xfrm>
        </p:spPr>
        <p:txBody>
          <a:bodyPr/>
          <a:lstStyle/>
          <a:p>
            <a:r>
              <a:rPr lang="pt-BR" altLang="en-US" dirty="0" smtClean="0">
                <a:solidFill>
                  <a:schemeClr val="accent6">
                    <a:lumMod val="50000"/>
                  </a:schemeClr>
                </a:solidFill>
              </a:rPr>
              <a:t>Selenium WebDriver API</a:t>
            </a:r>
            <a:endParaRPr lang="en-US" dirty="0">
              <a:solidFill>
                <a:schemeClr val="accent6">
                  <a:lumMod val="50000"/>
                </a:schemeClr>
              </a:solidFill>
            </a:endParaRPr>
          </a:p>
        </p:txBody>
      </p:sp>
      <p:sp>
        <p:nvSpPr>
          <p:cNvPr id="5" name="Content Placeholder 4"/>
          <p:cNvSpPr>
            <a:spLocks noGrp="1"/>
          </p:cNvSpPr>
          <p:nvPr>
            <p:ph idx="1"/>
          </p:nvPr>
        </p:nvSpPr>
        <p:spPr/>
        <p:txBody>
          <a:bodyPr>
            <a:normAutofit/>
          </a:bodyPr>
          <a:lstStyle/>
          <a:p>
            <a:pPr>
              <a:defRPr/>
            </a:pPr>
            <a:r>
              <a:rPr lang="en-US" altLang="en-US" dirty="0" smtClean="0"/>
              <a:t>Collection of methods to interact with a browser.</a:t>
            </a:r>
          </a:p>
          <a:p>
            <a:pPr>
              <a:defRPr/>
            </a:pPr>
            <a:r>
              <a:rPr lang="en-US" altLang="en-US" dirty="0" smtClean="0"/>
              <a:t>Drives a browser natively as a real user.</a:t>
            </a:r>
          </a:p>
          <a:p>
            <a:pPr>
              <a:defRPr/>
            </a:pPr>
            <a:r>
              <a:rPr lang="pt-BR" altLang="en-US" dirty="0"/>
              <a:t>Makes direct calls to the browser using each browser’s native support for </a:t>
            </a:r>
            <a:r>
              <a:rPr lang="pt-BR" altLang="en-US" dirty="0" smtClean="0"/>
              <a:t>automation.</a:t>
            </a:r>
          </a:p>
          <a:p>
            <a:r>
              <a:rPr lang="pt-BR" altLang="en-US" dirty="0"/>
              <a:t>Implementations:</a:t>
            </a:r>
          </a:p>
          <a:p>
            <a:pPr lvl="1"/>
            <a:r>
              <a:rPr lang="pt-BR" altLang="en-US" dirty="0"/>
              <a:t>ChromeDriver</a:t>
            </a:r>
          </a:p>
          <a:p>
            <a:pPr lvl="1"/>
            <a:r>
              <a:rPr lang="pt-BR" altLang="en-US" dirty="0"/>
              <a:t>FirefoxDriver</a:t>
            </a:r>
          </a:p>
          <a:p>
            <a:pPr lvl="1"/>
            <a:r>
              <a:rPr lang="pt-BR" altLang="en-US" dirty="0" smtClean="0"/>
              <a:t>InternetExplorerDriver</a:t>
            </a:r>
          </a:p>
          <a:p>
            <a:pPr lvl="1"/>
            <a:r>
              <a:rPr lang="pt-BR" altLang="en-US" dirty="0" smtClean="0"/>
              <a:t>...</a:t>
            </a:r>
            <a:endParaRPr lang="pt-BR" altLang="en-US" dirty="0"/>
          </a:p>
          <a:p>
            <a:pPr marL="0" indent="0">
              <a:buNone/>
              <a:defRPr/>
            </a:pPr>
            <a:endParaRPr lang="pt-BR" altLang="en-US" dirty="0"/>
          </a:p>
          <a:p>
            <a:pPr marL="0" indent="0">
              <a:buNone/>
              <a:defRPr/>
            </a:pPr>
            <a:endParaRPr lang="en-US" altLang="en-US" dirty="0" smtClean="0"/>
          </a:p>
          <a:p>
            <a:pPr>
              <a:defRPr/>
            </a:pPr>
            <a:endParaRPr lang="en-US" altLang="en-US" dirty="0"/>
          </a:p>
          <a:p>
            <a:pPr>
              <a:defRPr/>
            </a:pPr>
            <a:endParaRPr lang="pt-BR" altLang="en-US" dirty="0" smtClean="0"/>
          </a:p>
        </p:txBody>
      </p:sp>
    </p:spTree>
    <p:extLst>
      <p:ext uri="{BB962C8B-B14F-4D97-AF65-F5344CB8AC3E}">
        <p14:creationId xmlns:p14="http://schemas.microsoft.com/office/powerpoint/2010/main" val="13168783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5" y="137671"/>
            <a:ext cx="8229600" cy="484428"/>
          </a:xfrm>
        </p:spPr>
        <p:txBody>
          <a:bodyPr/>
          <a:lstStyle/>
          <a:p>
            <a:r>
              <a:rPr lang="pt-BR" altLang="en-US" dirty="0" smtClean="0">
                <a:solidFill>
                  <a:schemeClr val="accent6">
                    <a:lumMod val="50000"/>
                  </a:schemeClr>
                </a:solidFill>
              </a:rPr>
              <a:t>Selenium WebDriver API</a:t>
            </a:r>
            <a:endParaRPr lang="en-US" dirty="0">
              <a:solidFill>
                <a:schemeClr val="accent6">
                  <a:lumMod val="50000"/>
                </a:schemeClr>
              </a:solidFill>
            </a:endParaRPr>
          </a:p>
        </p:txBody>
      </p:sp>
      <p:sp>
        <p:nvSpPr>
          <p:cNvPr id="5" name="Content Placeholder 4"/>
          <p:cNvSpPr>
            <a:spLocks noGrp="1"/>
          </p:cNvSpPr>
          <p:nvPr>
            <p:ph idx="1"/>
          </p:nvPr>
        </p:nvSpPr>
        <p:spPr/>
        <p:txBody>
          <a:bodyPr>
            <a:normAutofit/>
          </a:bodyPr>
          <a:lstStyle/>
          <a:p>
            <a:pPr>
              <a:defRPr/>
            </a:pPr>
            <a:r>
              <a:rPr lang="en-US" altLang="en-US" dirty="0" smtClean="0"/>
              <a:t>Using WebDriver you can:</a:t>
            </a:r>
          </a:p>
          <a:p>
            <a:pPr lvl="1">
              <a:lnSpc>
                <a:spcPct val="80000"/>
              </a:lnSpc>
              <a:defRPr/>
            </a:pPr>
            <a:r>
              <a:rPr lang="pt-BR" altLang="en-US" dirty="0" smtClean="0"/>
              <a:t>Navigate</a:t>
            </a:r>
            <a:endParaRPr lang="pt-BR" altLang="en-US" dirty="0"/>
          </a:p>
          <a:p>
            <a:pPr lvl="1">
              <a:lnSpc>
                <a:spcPct val="80000"/>
              </a:lnSpc>
              <a:defRPr/>
            </a:pPr>
            <a:r>
              <a:rPr lang="pt-BR" altLang="en-US" dirty="0"/>
              <a:t>Search for HTML/DOM elements in the page using some criteria (css class, id, name, xpath, etc</a:t>
            </a:r>
            <a:r>
              <a:rPr lang="pt-BR" altLang="en-US" dirty="0" smtClean="0"/>
              <a:t>)</a:t>
            </a:r>
            <a:endParaRPr lang="pt-BR" altLang="en-US" dirty="0"/>
          </a:p>
          <a:p>
            <a:pPr lvl="1">
              <a:lnSpc>
                <a:spcPct val="80000"/>
              </a:lnSpc>
              <a:defRPr/>
            </a:pPr>
            <a:r>
              <a:rPr lang="pt-BR" altLang="en-US" dirty="0"/>
              <a:t>Get HTML elements </a:t>
            </a:r>
            <a:r>
              <a:rPr lang="pt-BR" altLang="en-US" dirty="0" smtClean="0"/>
              <a:t>attributes/properties</a:t>
            </a:r>
            <a:endParaRPr lang="pt-BR" altLang="en-US" dirty="0"/>
          </a:p>
          <a:p>
            <a:pPr lvl="1">
              <a:lnSpc>
                <a:spcPct val="80000"/>
              </a:lnSpc>
              <a:defRPr/>
            </a:pPr>
            <a:r>
              <a:rPr lang="pt-BR" altLang="en-US" dirty="0"/>
              <a:t>Trigger elements actions (type, click, double click, select, etc</a:t>
            </a:r>
            <a:r>
              <a:rPr lang="pt-BR" altLang="en-US" dirty="0" smtClean="0"/>
              <a:t>)</a:t>
            </a:r>
            <a:endParaRPr lang="pt-BR" altLang="en-US" dirty="0"/>
          </a:p>
          <a:p>
            <a:pPr lvl="1">
              <a:lnSpc>
                <a:spcPct val="80000"/>
              </a:lnSpc>
              <a:defRPr/>
            </a:pPr>
            <a:r>
              <a:rPr lang="pt-BR" altLang="en-US" dirty="0"/>
              <a:t>Manage the browser (delete cookies, set a proxy, etc</a:t>
            </a:r>
            <a:r>
              <a:rPr lang="pt-BR" altLang="en-US" dirty="0" smtClean="0"/>
              <a:t>)</a:t>
            </a:r>
            <a:endParaRPr lang="pt-BR" altLang="en-US" dirty="0"/>
          </a:p>
          <a:p>
            <a:pPr marL="0" indent="0">
              <a:buNone/>
              <a:defRPr/>
            </a:pPr>
            <a:endParaRPr lang="en-US" altLang="en-US" dirty="0" smtClean="0"/>
          </a:p>
          <a:p>
            <a:pPr>
              <a:defRPr/>
            </a:pPr>
            <a:endParaRPr lang="en-US" altLang="en-US" dirty="0"/>
          </a:p>
          <a:p>
            <a:pPr>
              <a:defRPr/>
            </a:pPr>
            <a:endParaRPr lang="pt-BR" altLang="en-US" dirty="0" smtClean="0"/>
          </a:p>
        </p:txBody>
      </p:sp>
    </p:spTree>
    <p:extLst>
      <p:ext uri="{BB962C8B-B14F-4D97-AF65-F5344CB8AC3E}">
        <p14:creationId xmlns:p14="http://schemas.microsoft.com/office/powerpoint/2010/main" val="16866315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69201"/>
            <a:ext cx="8229600" cy="484428"/>
          </a:xfrm>
        </p:spPr>
        <p:txBody>
          <a:bodyPr/>
          <a:lstStyle/>
          <a:p>
            <a:r>
              <a:rPr lang="pt-BR" altLang="en-US" dirty="0" smtClean="0">
                <a:solidFill>
                  <a:schemeClr val="accent6">
                    <a:lumMod val="50000"/>
                  </a:schemeClr>
                </a:solidFill>
              </a:rPr>
              <a:t>Selenium WebDriver API</a:t>
            </a:r>
            <a:endParaRPr lang="en-US" dirty="0">
              <a:solidFill>
                <a:schemeClr val="accent6">
                  <a:lumMod val="50000"/>
                </a:schemeClr>
              </a:solidFill>
            </a:endParaRPr>
          </a:p>
        </p:txBody>
      </p:sp>
      <p:sp>
        <p:nvSpPr>
          <p:cNvPr id="5" name="Content Placeholder 4"/>
          <p:cNvSpPr>
            <a:spLocks noGrp="1"/>
          </p:cNvSpPr>
          <p:nvPr>
            <p:ph idx="1"/>
          </p:nvPr>
        </p:nvSpPr>
        <p:spPr/>
        <p:txBody>
          <a:bodyPr>
            <a:normAutofit/>
          </a:bodyPr>
          <a:lstStyle/>
          <a:p>
            <a:pPr>
              <a:defRPr/>
            </a:pPr>
            <a:r>
              <a:rPr lang="pt-BR" altLang="en-US" dirty="0" smtClean="0"/>
              <a:t>Example:</a:t>
            </a:r>
          </a:p>
          <a:p>
            <a:pPr marL="457200" lvl="1" indent="0">
              <a:buNone/>
              <a:defRPr/>
            </a:pPr>
            <a:r>
              <a:rPr lang="pt-BR" altLang="en-US" sz="1800" dirty="0"/>
              <a:t>WebElement </a:t>
            </a:r>
            <a:r>
              <a:rPr lang="pt-BR" altLang="en-US" sz="1800" dirty="0" smtClean="0"/>
              <a:t>input = </a:t>
            </a:r>
            <a:r>
              <a:rPr lang="pt-BR" altLang="en-US" sz="1800" dirty="0"/>
              <a:t>driver.findElement(By.tagName</a:t>
            </a:r>
            <a:r>
              <a:rPr lang="pt-BR" altLang="en-US" sz="1800" dirty="0" smtClean="0"/>
              <a:t>(“input")); </a:t>
            </a:r>
          </a:p>
          <a:p>
            <a:pPr marL="457200" lvl="1" indent="0">
              <a:buNone/>
              <a:defRPr/>
            </a:pPr>
            <a:r>
              <a:rPr lang="pt-BR" altLang="en-US" sz="1800" dirty="0" smtClean="0"/>
              <a:t>input.sendKeys(“Sample Test”);</a:t>
            </a:r>
          </a:p>
          <a:p>
            <a:pPr marL="457200" lvl="1" indent="0">
              <a:buNone/>
              <a:defRPr/>
            </a:pPr>
            <a:endParaRPr lang="pt-BR" altLang="en-US" sz="1800" dirty="0"/>
          </a:p>
          <a:p>
            <a:pPr marL="457200" lvl="1" indent="0">
              <a:buNone/>
              <a:defRPr/>
            </a:pPr>
            <a:r>
              <a:rPr lang="pt-BR" altLang="en-US" sz="1800" dirty="0"/>
              <a:t>WebElement </a:t>
            </a:r>
            <a:r>
              <a:rPr lang="pt-BR" altLang="en-US" sz="1800" dirty="0" smtClean="0"/>
              <a:t>button = driver.findElement(By.</a:t>
            </a:r>
            <a:r>
              <a:rPr lang="en-US" sz="1800" dirty="0" err="1" smtClean="0"/>
              <a:t>className</a:t>
            </a:r>
            <a:r>
              <a:rPr lang="en-US" sz="1800" dirty="0" smtClean="0"/>
              <a:t>(“</a:t>
            </a:r>
            <a:r>
              <a:rPr lang="en-US" sz="1800" dirty="0" err="1" smtClean="0"/>
              <a:t>gwt</a:t>
            </a:r>
            <a:r>
              <a:rPr lang="en-US" sz="1800" dirty="0" smtClean="0"/>
              <a:t>-button”));</a:t>
            </a:r>
          </a:p>
          <a:p>
            <a:pPr marL="457200" lvl="1" indent="0">
              <a:buNone/>
              <a:defRPr/>
            </a:pPr>
            <a:r>
              <a:rPr lang="en-US" altLang="en-US" sz="1800" dirty="0" smtClean="0"/>
              <a:t>if ( </a:t>
            </a:r>
            <a:r>
              <a:rPr lang="en-US" altLang="en-US" sz="1800" dirty="0" err="1" smtClean="0"/>
              <a:t>button.isDisplayed</a:t>
            </a:r>
            <a:r>
              <a:rPr lang="en-US" altLang="en-US" sz="1800" dirty="0" smtClean="0"/>
              <a:t>() &amp;&amp; </a:t>
            </a:r>
            <a:r>
              <a:rPr lang="en-US" altLang="en-US" sz="1800" dirty="0" err="1" smtClean="0"/>
              <a:t>button.isEnabled</a:t>
            </a:r>
            <a:r>
              <a:rPr lang="en-US" altLang="en-US" sz="1800" dirty="0" smtClean="0"/>
              <a:t>() ) {</a:t>
            </a:r>
          </a:p>
          <a:p>
            <a:pPr marL="457200" lvl="1" indent="0">
              <a:buNone/>
              <a:defRPr/>
            </a:pPr>
            <a:r>
              <a:rPr lang="en-US" altLang="en-US" sz="1800" dirty="0"/>
              <a:t>	</a:t>
            </a:r>
            <a:r>
              <a:rPr lang="en-US" altLang="en-US" sz="1800" dirty="0" err="1" smtClean="0"/>
              <a:t>button.click</a:t>
            </a:r>
            <a:r>
              <a:rPr lang="en-US" altLang="en-US" sz="1800" dirty="0" smtClean="0"/>
              <a:t>();</a:t>
            </a:r>
          </a:p>
          <a:p>
            <a:pPr marL="457200" lvl="1" indent="0">
              <a:buNone/>
              <a:defRPr/>
            </a:pPr>
            <a:r>
              <a:rPr lang="en-US" altLang="en-US" sz="1800" dirty="0"/>
              <a:t>}</a:t>
            </a:r>
            <a:r>
              <a:rPr lang="pt-BR" altLang="en-US" sz="1800" dirty="0" smtClean="0"/>
              <a:t/>
            </a:r>
            <a:br>
              <a:rPr lang="pt-BR" altLang="en-US" sz="1800" dirty="0" smtClean="0"/>
            </a:br>
            <a:endParaRPr lang="pt-BR" altLang="en-US" sz="1800" dirty="0"/>
          </a:p>
          <a:p>
            <a:pPr lvl="1">
              <a:defRPr/>
            </a:pPr>
            <a:endParaRPr lang="pt-BR" altLang="en-US" dirty="0" smtClean="0"/>
          </a:p>
          <a:p>
            <a:pPr marL="0" indent="0">
              <a:buNone/>
              <a:defRPr/>
            </a:pPr>
            <a:endParaRPr lang="pt-BR" altLang="en-US" dirty="0"/>
          </a:p>
          <a:p>
            <a:pPr marL="0" indent="0">
              <a:buNone/>
              <a:defRPr/>
            </a:pPr>
            <a:endParaRPr lang="en-US" altLang="en-US" dirty="0" smtClean="0"/>
          </a:p>
          <a:p>
            <a:pPr>
              <a:defRPr/>
            </a:pPr>
            <a:endParaRPr lang="en-US" altLang="en-US" dirty="0"/>
          </a:p>
          <a:p>
            <a:pPr>
              <a:defRPr/>
            </a:pPr>
            <a:endParaRPr lang="pt-BR" altLang="en-US" dirty="0" smtClean="0"/>
          </a:p>
        </p:txBody>
      </p:sp>
    </p:spTree>
    <p:extLst>
      <p:ext uri="{BB962C8B-B14F-4D97-AF65-F5344CB8AC3E}">
        <p14:creationId xmlns:p14="http://schemas.microsoft.com/office/powerpoint/2010/main" val="2251481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766" y="148181"/>
            <a:ext cx="8229600" cy="484428"/>
          </a:xfrm>
        </p:spPr>
        <p:txBody>
          <a:bodyPr/>
          <a:lstStyle/>
          <a:p>
            <a:r>
              <a:rPr lang="pt-BR" altLang="en-US" dirty="0" smtClean="0">
                <a:solidFill>
                  <a:schemeClr val="accent6">
                    <a:lumMod val="50000"/>
                  </a:schemeClr>
                </a:solidFill>
              </a:rPr>
              <a:t>Page Objects</a:t>
            </a:r>
            <a:endParaRPr lang="en-US" dirty="0">
              <a:solidFill>
                <a:schemeClr val="accent6">
                  <a:lumMod val="50000"/>
                </a:schemeClr>
              </a:solidFill>
            </a:endParaRPr>
          </a:p>
        </p:txBody>
      </p:sp>
      <p:sp>
        <p:nvSpPr>
          <p:cNvPr id="5" name="Content Placeholder 4"/>
          <p:cNvSpPr>
            <a:spLocks noGrp="1"/>
          </p:cNvSpPr>
          <p:nvPr>
            <p:ph idx="1"/>
          </p:nvPr>
        </p:nvSpPr>
        <p:spPr/>
        <p:txBody>
          <a:bodyPr>
            <a:normAutofit/>
          </a:bodyPr>
          <a:lstStyle/>
          <a:p>
            <a:pPr>
              <a:defRPr/>
            </a:pPr>
            <a:r>
              <a:rPr lang="en-US" dirty="0"/>
              <a:t>Within your web app's UI there are areas that your tests interact with</a:t>
            </a:r>
            <a:r>
              <a:rPr lang="en-US" dirty="0" smtClean="0"/>
              <a:t>.</a:t>
            </a:r>
          </a:p>
          <a:p>
            <a:pPr>
              <a:defRPr/>
            </a:pPr>
            <a:r>
              <a:rPr lang="en-US" dirty="0"/>
              <a:t>A Page Object simply models these as objects within the test code. </a:t>
            </a:r>
            <a:endParaRPr lang="en-US" dirty="0" smtClean="0"/>
          </a:p>
          <a:p>
            <a:pPr>
              <a:defRPr/>
            </a:pPr>
            <a:r>
              <a:rPr lang="en-US" dirty="0"/>
              <a:t>This reduces the amount of duplicated code and means that if the UI changes, the fix need only be applied in one place.</a:t>
            </a:r>
            <a:endParaRPr lang="en-US" dirty="0" smtClean="0"/>
          </a:p>
          <a:p>
            <a:pPr>
              <a:defRPr/>
            </a:pPr>
            <a:endParaRPr lang="pt-BR" altLang="en-US" sz="1800" dirty="0" smtClean="0"/>
          </a:p>
          <a:p>
            <a:pPr lvl="1">
              <a:defRPr/>
            </a:pPr>
            <a:endParaRPr lang="pt-BR" altLang="en-US" dirty="0" smtClean="0"/>
          </a:p>
          <a:p>
            <a:pPr marL="0" indent="0">
              <a:buNone/>
              <a:defRPr/>
            </a:pPr>
            <a:endParaRPr lang="pt-BR" altLang="en-US" dirty="0"/>
          </a:p>
          <a:p>
            <a:pPr marL="0" indent="0">
              <a:buNone/>
              <a:defRPr/>
            </a:pPr>
            <a:endParaRPr lang="en-US" altLang="en-US" dirty="0" smtClean="0"/>
          </a:p>
          <a:p>
            <a:pPr>
              <a:defRPr/>
            </a:pPr>
            <a:endParaRPr lang="en-US" altLang="en-US" dirty="0"/>
          </a:p>
          <a:p>
            <a:pPr>
              <a:defRPr/>
            </a:pPr>
            <a:endParaRPr lang="pt-BR" altLang="en-US" dirty="0" smtClean="0"/>
          </a:p>
        </p:txBody>
      </p:sp>
    </p:spTree>
    <p:extLst>
      <p:ext uri="{BB962C8B-B14F-4D97-AF65-F5344CB8AC3E}">
        <p14:creationId xmlns:p14="http://schemas.microsoft.com/office/powerpoint/2010/main" val="28939726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172975"/>
            <a:ext cx="8229600" cy="484428"/>
          </a:xfrm>
        </p:spPr>
        <p:txBody>
          <a:bodyPr/>
          <a:lstStyle/>
          <a:p>
            <a:r>
              <a:rPr lang="pt-BR" altLang="en-US" dirty="0" smtClean="0">
                <a:solidFill>
                  <a:schemeClr val="accent6">
                    <a:lumMod val="50000"/>
                  </a:schemeClr>
                </a:solidFill>
              </a:rPr>
              <a:t>Page Objects</a:t>
            </a:r>
            <a:endParaRPr lang="en-US" dirty="0">
              <a:solidFill>
                <a:schemeClr val="accent6">
                  <a:lumMod val="50000"/>
                </a:schemeClr>
              </a:solidFill>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696" y="1448960"/>
            <a:ext cx="4786726" cy="2364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2882520" y="1545400"/>
            <a:ext cx="392906" cy="23574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2261014" y="1310460"/>
            <a:ext cx="662884" cy="265457"/>
          </a:xfrm>
          <a:prstGeom prst="rect">
            <a:avLst/>
          </a:prstGeom>
          <a:noFill/>
        </p:spPr>
        <p:txBody>
          <a:bodyPr wrap="square" rtlCol="0">
            <a:spAutoFit/>
          </a:bodyPr>
          <a:lstStyle/>
          <a:p>
            <a:r>
              <a:rPr lang="pt-BR" sz="1125" dirty="0"/>
              <a:t>Image</a:t>
            </a:r>
            <a:endParaRPr lang="en-US" sz="1125" dirty="0"/>
          </a:p>
        </p:txBody>
      </p:sp>
      <p:cxnSp>
        <p:nvCxnSpPr>
          <p:cNvPr id="9" name="Straight Arrow Connector 8"/>
          <p:cNvCxnSpPr/>
          <p:nvPr/>
        </p:nvCxnSpPr>
        <p:spPr>
          <a:xfrm>
            <a:off x="1896682" y="2713402"/>
            <a:ext cx="41168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353757" y="2561419"/>
            <a:ext cx="627998" cy="265457"/>
          </a:xfrm>
          <a:prstGeom prst="rect">
            <a:avLst/>
          </a:prstGeom>
          <a:noFill/>
        </p:spPr>
        <p:txBody>
          <a:bodyPr wrap="square" rtlCol="0">
            <a:spAutoFit/>
          </a:bodyPr>
          <a:lstStyle/>
          <a:p>
            <a:r>
              <a:rPr lang="pt-BR" sz="1125" dirty="0"/>
              <a:t>Input</a:t>
            </a:r>
            <a:endParaRPr lang="en-US" sz="1125" dirty="0"/>
          </a:p>
        </p:txBody>
      </p:sp>
      <p:sp>
        <p:nvSpPr>
          <p:cNvPr id="11" name="TextBox 10"/>
          <p:cNvSpPr txBox="1"/>
          <p:nvPr/>
        </p:nvSpPr>
        <p:spPr>
          <a:xfrm>
            <a:off x="3461164" y="3536542"/>
            <a:ext cx="748943" cy="265457"/>
          </a:xfrm>
          <a:prstGeom prst="rect">
            <a:avLst/>
          </a:prstGeom>
          <a:noFill/>
        </p:spPr>
        <p:txBody>
          <a:bodyPr wrap="square" rtlCol="0">
            <a:spAutoFit/>
          </a:bodyPr>
          <a:lstStyle/>
          <a:p>
            <a:r>
              <a:rPr lang="pt-BR" sz="1125" dirty="0"/>
              <a:t>Button</a:t>
            </a:r>
            <a:endParaRPr lang="en-US" sz="1125" dirty="0"/>
          </a:p>
        </p:txBody>
      </p:sp>
      <p:cxnSp>
        <p:nvCxnSpPr>
          <p:cNvPr id="12" name="Straight Arrow Connector 11"/>
          <p:cNvCxnSpPr/>
          <p:nvPr/>
        </p:nvCxnSpPr>
        <p:spPr>
          <a:xfrm flipV="1">
            <a:off x="3843351" y="3113454"/>
            <a:ext cx="0" cy="4230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471997" y="3536542"/>
            <a:ext cx="719877" cy="265457"/>
          </a:xfrm>
          <a:prstGeom prst="rect">
            <a:avLst/>
          </a:prstGeom>
          <a:noFill/>
        </p:spPr>
        <p:txBody>
          <a:bodyPr wrap="square" rtlCol="0">
            <a:spAutoFit/>
          </a:bodyPr>
          <a:lstStyle/>
          <a:p>
            <a:r>
              <a:rPr lang="pt-BR" sz="1125" dirty="0"/>
              <a:t>Button</a:t>
            </a:r>
            <a:endParaRPr lang="en-US" sz="1125" dirty="0"/>
          </a:p>
        </p:txBody>
      </p:sp>
      <p:cxnSp>
        <p:nvCxnSpPr>
          <p:cNvPr id="14" name="Straight Arrow Connector 13"/>
          <p:cNvCxnSpPr/>
          <p:nvPr/>
        </p:nvCxnSpPr>
        <p:spPr>
          <a:xfrm flipV="1">
            <a:off x="4797037" y="3089255"/>
            <a:ext cx="0" cy="4230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9240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97426"/>
            <a:ext cx="8229600" cy="484428"/>
          </a:xfrm>
        </p:spPr>
        <p:txBody>
          <a:bodyPr/>
          <a:lstStyle/>
          <a:p>
            <a:r>
              <a:rPr lang="pt-BR" altLang="en-US" dirty="0" smtClean="0">
                <a:solidFill>
                  <a:schemeClr val="accent6">
                    <a:lumMod val="50000"/>
                  </a:schemeClr>
                </a:solidFill>
              </a:rPr>
              <a:t>Page Objects</a:t>
            </a:r>
            <a:endParaRPr lang="en-US" dirty="0">
              <a:solidFill>
                <a:schemeClr val="accent6">
                  <a:lumMod val="50000"/>
                </a:schemeClr>
              </a:solidFill>
            </a:endParaRPr>
          </a:p>
        </p:txBody>
      </p:sp>
      <p:sp>
        <p:nvSpPr>
          <p:cNvPr id="17" name="Text Placeholder 1"/>
          <p:cNvSpPr txBox="1">
            <a:spLocks/>
          </p:cNvSpPr>
          <p:nvPr/>
        </p:nvSpPr>
        <p:spPr>
          <a:xfrm>
            <a:off x="4181475" y="817123"/>
            <a:ext cx="4242678" cy="3952654"/>
          </a:xfrm>
          <a:prstGeom prst="rect">
            <a:avLst/>
          </a:prstGeom>
        </p:spPr>
        <p:txBody>
          <a:bodyPr/>
          <a:lst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000" dirty="0" smtClean="0">
                <a:solidFill>
                  <a:schemeClr val="bg1">
                    <a:lumMod val="50000"/>
                  </a:schemeClr>
                </a:solidFill>
              </a:rPr>
              <a:t>@</a:t>
            </a:r>
            <a:r>
              <a:rPr lang="en-US" sz="1000" dirty="0" err="1" smtClean="0">
                <a:solidFill>
                  <a:schemeClr val="bg1">
                    <a:lumMod val="50000"/>
                  </a:schemeClr>
                </a:solidFill>
              </a:rPr>
              <a:t>PageObject</a:t>
            </a:r>
            <a:endParaRPr lang="en-US" sz="975" b="1" dirty="0" smtClean="0">
              <a:solidFill>
                <a:srgbClr val="7030A0"/>
              </a:solidFill>
            </a:endParaRPr>
          </a:p>
          <a:p>
            <a:pPr marL="0" indent="0">
              <a:buNone/>
            </a:pPr>
            <a:r>
              <a:rPr lang="en-US" sz="1050" b="1" dirty="0" smtClean="0">
                <a:solidFill>
                  <a:srgbClr val="7030A0"/>
                </a:solidFill>
              </a:rPr>
              <a:t>public</a:t>
            </a:r>
            <a:r>
              <a:rPr lang="en-US" sz="1050" dirty="0" smtClean="0">
                <a:solidFill>
                  <a:srgbClr val="7030A0"/>
                </a:solidFill>
              </a:rPr>
              <a:t> </a:t>
            </a:r>
            <a:r>
              <a:rPr lang="en-US" sz="1050" b="1" dirty="0" smtClean="0">
                <a:solidFill>
                  <a:srgbClr val="7030A0"/>
                </a:solidFill>
              </a:rPr>
              <a:t>class</a:t>
            </a:r>
            <a:r>
              <a:rPr lang="en-US" sz="1050" dirty="0" smtClean="0">
                <a:solidFill>
                  <a:srgbClr val="7030A0"/>
                </a:solidFill>
              </a:rPr>
              <a:t> </a:t>
            </a:r>
            <a:r>
              <a:rPr lang="en-US" sz="1050" dirty="0" err="1" smtClean="0"/>
              <a:t>GoogleSearchPage</a:t>
            </a:r>
            <a:r>
              <a:rPr lang="en-US" sz="1050" dirty="0" smtClean="0"/>
              <a:t> {</a:t>
            </a:r>
          </a:p>
          <a:p>
            <a:pPr marL="0" indent="0">
              <a:buNone/>
            </a:pPr>
            <a:r>
              <a:rPr lang="en-US" sz="1050" dirty="0" smtClean="0"/>
              <a:t>	</a:t>
            </a:r>
            <a:r>
              <a:rPr lang="en-US" sz="1050" dirty="0" smtClean="0">
                <a:solidFill>
                  <a:schemeClr val="bg1">
                    <a:lumMod val="50000"/>
                  </a:schemeClr>
                </a:solidFill>
              </a:rPr>
              <a:t>@</a:t>
            </a:r>
            <a:r>
              <a:rPr lang="en-US" sz="1050" dirty="0" err="1" smtClean="0">
                <a:solidFill>
                  <a:schemeClr val="bg1">
                    <a:lumMod val="50000"/>
                  </a:schemeClr>
                </a:solidFill>
              </a:rPr>
              <a:t>FindBy</a:t>
            </a:r>
            <a:r>
              <a:rPr lang="en-US" sz="1050" dirty="0" smtClean="0">
                <a:solidFill>
                  <a:schemeClr val="bg1">
                    <a:lumMod val="50000"/>
                  </a:schemeClr>
                </a:solidFill>
              </a:rPr>
              <a:t>(how = How.ID, using =  “</a:t>
            </a:r>
            <a:r>
              <a:rPr lang="en-US" sz="1050" dirty="0" err="1" smtClean="0">
                <a:solidFill>
                  <a:schemeClr val="bg1">
                    <a:lumMod val="50000"/>
                  </a:schemeClr>
                </a:solidFill>
              </a:rPr>
              <a:t>lst-ib</a:t>
            </a:r>
            <a:r>
              <a:rPr lang="en-US" sz="1050" dirty="0" smtClean="0">
                <a:solidFill>
                  <a:schemeClr val="bg1">
                    <a:lumMod val="50000"/>
                  </a:schemeClr>
                </a:solidFill>
              </a:rPr>
              <a:t>”)</a:t>
            </a:r>
          </a:p>
          <a:p>
            <a:pPr marL="0" indent="0">
              <a:buNone/>
            </a:pPr>
            <a:r>
              <a:rPr lang="en-US" sz="1050" dirty="0" smtClean="0"/>
              <a:t>	</a:t>
            </a:r>
            <a:r>
              <a:rPr lang="en-US" sz="1050" b="1" dirty="0" smtClean="0">
                <a:solidFill>
                  <a:srgbClr val="7030A0"/>
                </a:solidFill>
              </a:rPr>
              <a:t>private</a:t>
            </a:r>
            <a:r>
              <a:rPr lang="en-US" sz="1050" dirty="0" smtClean="0">
                <a:solidFill>
                  <a:srgbClr val="7030A0"/>
                </a:solidFill>
              </a:rPr>
              <a:t> </a:t>
            </a:r>
            <a:r>
              <a:rPr lang="en-US" sz="1050" dirty="0" err="1" smtClean="0"/>
              <a:t>WebElement</a:t>
            </a:r>
            <a:r>
              <a:rPr lang="en-US" sz="1050" dirty="0" smtClean="0"/>
              <a:t> </a:t>
            </a:r>
            <a:r>
              <a:rPr lang="en-US" sz="1050" dirty="0" err="1" smtClean="0"/>
              <a:t>inputSearch</a:t>
            </a:r>
            <a:r>
              <a:rPr lang="en-US" sz="1050" dirty="0" smtClean="0"/>
              <a:t>;</a:t>
            </a:r>
          </a:p>
          <a:p>
            <a:pPr marL="0" indent="0">
              <a:buNone/>
            </a:pPr>
            <a:r>
              <a:rPr lang="en-US" sz="1050" dirty="0" smtClean="0"/>
              <a:t>	</a:t>
            </a:r>
          </a:p>
          <a:p>
            <a:pPr marL="0" indent="0">
              <a:buNone/>
            </a:pPr>
            <a:r>
              <a:rPr lang="en-US" sz="1050" dirty="0"/>
              <a:t>	</a:t>
            </a:r>
            <a:r>
              <a:rPr lang="en-US" sz="1050" dirty="0" smtClean="0">
                <a:solidFill>
                  <a:schemeClr val="bg1">
                    <a:lumMod val="50000"/>
                  </a:schemeClr>
                </a:solidFill>
              </a:rPr>
              <a:t>@</a:t>
            </a:r>
            <a:r>
              <a:rPr lang="en-US" sz="1050" dirty="0" err="1" smtClean="0">
                <a:solidFill>
                  <a:schemeClr val="bg1">
                    <a:lumMod val="50000"/>
                  </a:schemeClr>
                </a:solidFill>
              </a:rPr>
              <a:t>FindBy</a:t>
            </a:r>
            <a:r>
              <a:rPr lang="en-US" sz="1050" dirty="0" smtClean="0">
                <a:solidFill>
                  <a:schemeClr val="bg1">
                    <a:lumMod val="50000"/>
                  </a:schemeClr>
                </a:solidFill>
              </a:rPr>
              <a:t>(how = How.NAME, using  = “</a:t>
            </a:r>
            <a:r>
              <a:rPr lang="en-US" sz="1050" dirty="0" err="1" smtClean="0">
                <a:solidFill>
                  <a:schemeClr val="bg1">
                    <a:lumMod val="50000"/>
                  </a:schemeClr>
                </a:solidFill>
              </a:rPr>
              <a:t>btnK</a:t>
            </a:r>
            <a:r>
              <a:rPr lang="en-US" sz="1050" dirty="0" smtClean="0">
                <a:solidFill>
                  <a:schemeClr val="bg1">
                    <a:lumMod val="50000"/>
                  </a:schemeClr>
                </a:solidFill>
              </a:rPr>
              <a:t>”)</a:t>
            </a:r>
          </a:p>
          <a:p>
            <a:pPr marL="0" indent="0">
              <a:buNone/>
            </a:pPr>
            <a:r>
              <a:rPr lang="en-US" sz="1050" dirty="0" smtClean="0"/>
              <a:t>	</a:t>
            </a:r>
            <a:r>
              <a:rPr lang="en-US" sz="1050" b="1" dirty="0" smtClean="0">
                <a:solidFill>
                  <a:srgbClr val="7030A0"/>
                </a:solidFill>
              </a:rPr>
              <a:t>private</a:t>
            </a:r>
            <a:r>
              <a:rPr lang="en-US" sz="1050" dirty="0" smtClean="0">
                <a:solidFill>
                  <a:srgbClr val="7030A0"/>
                </a:solidFill>
              </a:rPr>
              <a:t> </a:t>
            </a:r>
            <a:r>
              <a:rPr lang="en-US" sz="1050" dirty="0" err="1" smtClean="0"/>
              <a:t>WebElement</a:t>
            </a:r>
            <a:r>
              <a:rPr lang="en-US" sz="1050" dirty="0" smtClean="0"/>
              <a:t> </a:t>
            </a:r>
            <a:r>
              <a:rPr lang="en-US" sz="1050" dirty="0" err="1" smtClean="0"/>
              <a:t>btnSearch</a:t>
            </a:r>
            <a:r>
              <a:rPr lang="en-US" sz="1050" dirty="0" smtClean="0"/>
              <a:t>;	</a:t>
            </a:r>
          </a:p>
          <a:p>
            <a:pPr marL="0" indent="0">
              <a:buNone/>
            </a:pPr>
            <a:r>
              <a:rPr lang="en-US" sz="1050" dirty="0" smtClean="0"/>
              <a:t>	</a:t>
            </a:r>
          </a:p>
          <a:p>
            <a:pPr marL="0" indent="0">
              <a:buNone/>
            </a:pPr>
            <a:r>
              <a:rPr lang="en-US" sz="1050" dirty="0" smtClean="0"/>
              <a:t>	</a:t>
            </a:r>
            <a:r>
              <a:rPr lang="en-US" sz="1050" b="1" dirty="0" smtClean="0">
                <a:solidFill>
                  <a:srgbClr val="7030A0"/>
                </a:solidFill>
              </a:rPr>
              <a:t>public</a:t>
            </a:r>
            <a:r>
              <a:rPr lang="en-US" sz="1050" dirty="0" smtClean="0">
                <a:solidFill>
                  <a:srgbClr val="7030A0"/>
                </a:solidFill>
              </a:rPr>
              <a:t> </a:t>
            </a:r>
            <a:r>
              <a:rPr lang="en-US" sz="1050" dirty="0" err="1"/>
              <a:t>GoogleSearchPage</a:t>
            </a:r>
            <a:r>
              <a:rPr lang="en-US" sz="1050" dirty="0"/>
              <a:t> </a:t>
            </a:r>
            <a:r>
              <a:rPr lang="en-US" sz="1050" dirty="0" smtClean="0"/>
              <a:t>search (String </a:t>
            </a:r>
            <a:r>
              <a:rPr lang="en-US" sz="1050" dirty="0" err="1" smtClean="0"/>
              <a:t>textToSearch</a:t>
            </a:r>
            <a:r>
              <a:rPr lang="en-US" sz="1050" dirty="0" smtClean="0"/>
              <a:t>){</a:t>
            </a:r>
          </a:p>
          <a:p>
            <a:pPr marL="0" indent="0">
              <a:buNone/>
            </a:pPr>
            <a:r>
              <a:rPr lang="en-US" sz="1050" dirty="0" smtClean="0"/>
              <a:t>		</a:t>
            </a:r>
            <a:r>
              <a:rPr lang="en-US" sz="1050" dirty="0"/>
              <a:t> </a:t>
            </a:r>
            <a:r>
              <a:rPr lang="en-US" sz="1050" dirty="0" err="1"/>
              <a:t>inputSearch</a:t>
            </a:r>
            <a:r>
              <a:rPr lang="en-US" sz="1050" dirty="0" err="1" smtClean="0"/>
              <a:t>.sendKeys</a:t>
            </a:r>
            <a:r>
              <a:rPr lang="en-US" sz="1050" dirty="0" smtClean="0"/>
              <a:t>(</a:t>
            </a:r>
            <a:r>
              <a:rPr lang="en-US" sz="1050" dirty="0" err="1" smtClean="0"/>
              <a:t>textToSearch</a:t>
            </a:r>
            <a:r>
              <a:rPr lang="en-US" sz="1050" dirty="0" smtClean="0"/>
              <a:t>);</a:t>
            </a:r>
          </a:p>
          <a:p>
            <a:pPr marL="0" indent="0">
              <a:buNone/>
            </a:pPr>
            <a:r>
              <a:rPr lang="en-US" sz="1050" dirty="0" smtClean="0"/>
              <a:t>		 </a:t>
            </a:r>
            <a:r>
              <a:rPr lang="en-US" sz="1050" dirty="0" err="1"/>
              <a:t>btnSearch</a:t>
            </a:r>
            <a:r>
              <a:rPr lang="en-US" sz="1050" dirty="0"/>
              <a:t> </a:t>
            </a:r>
            <a:r>
              <a:rPr lang="en-US" sz="1050" dirty="0" smtClean="0"/>
              <a:t>.click();</a:t>
            </a:r>
          </a:p>
          <a:p>
            <a:pPr marL="0" indent="0">
              <a:buNone/>
            </a:pPr>
            <a:r>
              <a:rPr lang="en-US" sz="1050" dirty="0"/>
              <a:t>	</a:t>
            </a:r>
            <a:r>
              <a:rPr lang="en-US" sz="1050" dirty="0" smtClean="0"/>
              <a:t>	</a:t>
            </a:r>
            <a:r>
              <a:rPr lang="en-US" sz="1050" b="1" dirty="0" smtClean="0">
                <a:solidFill>
                  <a:srgbClr val="7030A0"/>
                </a:solidFill>
              </a:rPr>
              <a:t>return this;</a:t>
            </a:r>
          </a:p>
          <a:p>
            <a:pPr marL="0" indent="0">
              <a:buNone/>
            </a:pPr>
            <a:r>
              <a:rPr lang="en-US" sz="1050" dirty="0" smtClean="0"/>
              <a:t>	}	</a:t>
            </a:r>
          </a:p>
          <a:p>
            <a:pPr marL="0" indent="0">
              <a:buNone/>
            </a:pPr>
            <a:r>
              <a:rPr lang="en-US" sz="1050" dirty="0" smtClean="0"/>
              <a:t>}</a:t>
            </a:r>
          </a:p>
          <a:p>
            <a:endParaRPr lang="en-US" sz="1050" dirty="0"/>
          </a:p>
        </p:txBody>
      </p:sp>
      <p:pic>
        <p:nvPicPr>
          <p:cNvPr id="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87662"/>
            <a:ext cx="3124437" cy="245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Elbow Connector 18"/>
          <p:cNvCxnSpPr/>
          <p:nvPr/>
        </p:nvCxnSpPr>
        <p:spPr>
          <a:xfrm flipV="1">
            <a:off x="1419225" y="1452664"/>
            <a:ext cx="3282477" cy="1500088"/>
          </a:xfrm>
          <a:prstGeom prst="bentConnector3">
            <a:avLst>
              <a:gd name="adj1" fmla="val 213"/>
            </a:avLst>
          </a:prstGeom>
          <a:ln cap="rnd">
            <a:headEnd type="oval"/>
            <a:tailEnd type="arrow"/>
          </a:ln>
        </p:spPr>
        <p:style>
          <a:lnRef idx="2">
            <a:schemeClr val="dk1"/>
          </a:lnRef>
          <a:fillRef idx="0">
            <a:schemeClr val="dk1"/>
          </a:fillRef>
          <a:effectRef idx="1">
            <a:schemeClr val="dk1"/>
          </a:effectRef>
          <a:fontRef idx="minor">
            <a:schemeClr val="tx1"/>
          </a:fontRef>
        </p:style>
      </p:cxnSp>
      <p:cxnSp>
        <p:nvCxnSpPr>
          <p:cNvPr id="20" name="Elbow Connector 19"/>
          <p:cNvCxnSpPr/>
          <p:nvPr/>
        </p:nvCxnSpPr>
        <p:spPr>
          <a:xfrm flipV="1">
            <a:off x="2172511" y="2172512"/>
            <a:ext cx="2529191" cy="1180288"/>
          </a:xfrm>
          <a:prstGeom prst="bentConnector3">
            <a:avLst>
              <a:gd name="adj1" fmla="val 256"/>
            </a:avLst>
          </a:prstGeom>
          <a:ln>
            <a:headEnd type="ova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8306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168613"/>
            <a:ext cx="8229600" cy="484428"/>
          </a:xfrm>
        </p:spPr>
        <p:txBody>
          <a:bodyPr/>
          <a:lstStyle/>
          <a:p>
            <a:r>
              <a:rPr lang="en-US" dirty="0">
                <a:solidFill>
                  <a:schemeClr val="accent6">
                    <a:lumMod val="50000"/>
                  </a:schemeClr>
                </a:solidFill>
              </a:rPr>
              <a:t>How to find Elements?</a:t>
            </a:r>
          </a:p>
        </p:txBody>
      </p:sp>
      <p:sp>
        <p:nvSpPr>
          <p:cNvPr id="7" name="Text Placeholder 2"/>
          <p:cNvSpPr txBox="1">
            <a:spLocks/>
          </p:cNvSpPr>
          <p:nvPr/>
        </p:nvSpPr>
        <p:spPr>
          <a:xfrm>
            <a:off x="1295293" y="3200400"/>
            <a:ext cx="6168628" cy="914400"/>
          </a:xfrm>
          <a:prstGeom prst="rect">
            <a:avLst/>
          </a:prstGeom>
        </p:spPr>
        <p:txBody>
          <a:bodyPr/>
          <a:lst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a:t>
            </a:r>
            <a:r>
              <a:rPr lang="en-US" dirty="0" err="1" smtClean="0"/>
              <a:t>FindBy</a:t>
            </a:r>
            <a:r>
              <a:rPr lang="en-US" dirty="0" smtClean="0"/>
              <a:t> parameters:</a:t>
            </a:r>
          </a:p>
          <a:p>
            <a:pPr marL="0" indent="0">
              <a:buNone/>
            </a:pPr>
            <a:r>
              <a:rPr lang="en-US" b="1" dirty="0" smtClean="0"/>
              <a:t>how:</a:t>
            </a:r>
            <a:r>
              <a:rPr lang="en-US" dirty="0" smtClean="0"/>
              <a:t> ID</a:t>
            </a:r>
          </a:p>
          <a:p>
            <a:pPr marL="0" indent="0">
              <a:buNone/>
            </a:pPr>
            <a:r>
              <a:rPr lang="en-US" b="1" dirty="0" smtClean="0"/>
              <a:t>using:</a:t>
            </a:r>
            <a:r>
              <a:rPr lang="en-US" dirty="0" smtClean="0"/>
              <a:t> “</a:t>
            </a:r>
            <a:r>
              <a:rPr lang="en-US" dirty="0" err="1" smtClean="0"/>
              <a:t>lst-ib</a:t>
            </a:r>
            <a:r>
              <a:rPr lang="en-US" dirty="0" smtClean="0"/>
              <a:t>”</a:t>
            </a:r>
            <a:endParaRPr lang="en-US" dirty="0"/>
          </a:p>
        </p:txBody>
      </p:sp>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04" y="1083013"/>
            <a:ext cx="6689016" cy="211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Elbow Connector 8"/>
          <p:cNvCxnSpPr/>
          <p:nvPr/>
        </p:nvCxnSpPr>
        <p:spPr>
          <a:xfrm rot="5400000" flipH="1" flipV="1">
            <a:off x="2846559" y="1410648"/>
            <a:ext cx="2435698" cy="2312206"/>
          </a:xfrm>
          <a:prstGeom prst="bentConnector3">
            <a:avLst>
              <a:gd name="adj1" fmla="val 477"/>
            </a:avLst>
          </a:prstGeom>
          <a:ln>
            <a:headEnd type="oval"/>
            <a:tailEnd type="arrow"/>
          </a:ln>
        </p:spPr>
        <p:style>
          <a:lnRef idx="2">
            <a:schemeClr val="dk1"/>
          </a:lnRef>
          <a:fillRef idx="0">
            <a:schemeClr val="dk1"/>
          </a:fillRef>
          <a:effectRef idx="1">
            <a:schemeClr val="dk1"/>
          </a:effectRef>
          <a:fontRef idx="minor">
            <a:schemeClr val="tx1"/>
          </a:fontRef>
        </p:style>
      </p:cxnSp>
      <p:cxnSp>
        <p:nvCxnSpPr>
          <p:cNvPr id="10" name="Elbow Connector 9"/>
          <p:cNvCxnSpPr/>
          <p:nvPr/>
        </p:nvCxnSpPr>
        <p:spPr>
          <a:xfrm rot="5400000" flipH="1" flipV="1">
            <a:off x="2872904" y="1433211"/>
            <a:ext cx="2840476" cy="2671861"/>
          </a:xfrm>
          <a:prstGeom prst="bentConnector3">
            <a:avLst>
              <a:gd name="adj1" fmla="val 457"/>
            </a:avLst>
          </a:prstGeom>
          <a:ln>
            <a:headEnd type="oval"/>
            <a:tailEnd type="arrow"/>
          </a:ln>
        </p:spPr>
        <p:style>
          <a:lnRef idx="2">
            <a:schemeClr val="dk1"/>
          </a:lnRef>
          <a:fillRef idx="0">
            <a:schemeClr val="dk1"/>
          </a:fillRef>
          <a:effectRef idx="1">
            <a:schemeClr val="dk1"/>
          </a:effectRef>
          <a:fontRef idx="minor">
            <a:schemeClr val="tx1"/>
          </a:fontRef>
        </p:style>
      </p:cxnSp>
      <p:sp>
        <p:nvSpPr>
          <p:cNvPr id="13" name="Rounded Rectangle 12"/>
          <p:cNvSpPr/>
          <p:nvPr/>
        </p:nvSpPr>
        <p:spPr>
          <a:xfrm>
            <a:off x="5123234" y="1083013"/>
            <a:ext cx="680936" cy="337225"/>
          </a:xfrm>
          <a:prstGeom prst="round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6339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766" y="137671"/>
            <a:ext cx="8229600" cy="484428"/>
          </a:xfrm>
        </p:spPr>
        <p:txBody>
          <a:bodyPr/>
          <a:lstStyle/>
          <a:p>
            <a:r>
              <a:rPr lang="pt-BR" altLang="en-US" dirty="0" smtClean="0">
                <a:solidFill>
                  <a:schemeClr val="accent6">
                    <a:lumMod val="50000"/>
                  </a:schemeClr>
                </a:solidFill>
              </a:rPr>
              <a:t>Exercise 4</a:t>
            </a:r>
            <a:endParaRPr lang="en-US" dirty="0">
              <a:solidFill>
                <a:schemeClr val="accent6">
                  <a:lumMod val="50000"/>
                </a:schemeClr>
              </a:solidFill>
            </a:endParaRPr>
          </a:p>
        </p:txBody>
      </p:sp>
      <p:sp>
        <p:nvSpPr>
          <p:cNvPr id="5" name="Content Placeholder 4"/>
          <p:cNvSpPr>
            <a:spLocks noGrp="1"/>
          </p:cNvSpPr>
          <p:nvPr>
            <p:ph idx="1"/>
          </p:nvPr>
        </p:nvSpPr>
        <p:spPr/>
        <p:txBody>
          <a:bodyPr>
            <a:normAutofit/>
          </a:bodyPr>
          <a:lstStyle/>
          <a:p>
            <a:pPr>
              <a:defRPr/>
            </a:pPr>
            <a:r>
              <a:rPr lang="pt-BR" altLang="en-US" dirty="0"/>
              <a:t>Following the best practices, now we have to change the FE test project to use PageObjects instead of making calls to the webdriver directly inside the test methods.</a:t>
            </a:r>
          </a:p>
          <a:p>
            <a:pPr>
              <a:defRPr/>
            </a:pPr>
            <a:r>
              <a:rPr lang="pt-BR" altLang="en-US" dirty="0"/>
              <a:t>Complete the scenario adding a step to test the logout </a:t>
            </a:r>
            <a:r>
              <a:rPr lang="pt-BR" altLang="en-US" dirty="0" smtClean="0"/>
              <a:t>link.</a:t>
            </a:r>
            <a:endParaRPr lang="pt-BR" altLang="en-US" dirty="0"/>
          </a:p>
          <a:p>
            <a:pPr marL="0" indent="0">
              <a:buNone/>
              <a:defRPr/>
            </a:pPr>
            <a:endParaRPr lang="pt-BR" altLang="en-US" dirty="0" smtClean="0"/>
          </a:p>
          <a:p>
            <a:pPr marL="0" indent="0">
              <a:buNone/>
              <a:defRPr/>
            </a:pPr>
            <a:endParaRPr lang="pt-BR" altLang="en-US" dirty="0"/>
          </a:p>
          <a:p>
            <a:pPr marL="0" indent="0">
              <a:buNone/>
              <a:defRPr/>
            </a:pPr>
            <a:endParaRPr lang="en-US" altLang="en-US" dirty="0" smtClean="0"/>
          </a:p>
          <a:p>
            <a:pPr>
              <a:defRPr/>
            </a:pPr>
            <a:endParaRPr lang="en-US" altLang="en-US" dirty="0"/>
          </a:p>
          <a:p>
            <a:pPr>
              <a:defRPr/>
            </a:pPr>
            <a:endParaRPr lang="pt-BR" altLang="en-US" dirty="0" smtClean="0"/>
          </a:p>
        </p:txBody>
      </p:sp>
    </p:spTree>
    <p:extLst>
      <p:ext uri="{BB962C8B-B14F-4D97-AF65-F5344CB8AC3E}">
        <p14:creationId xmlns:p14="http://schemas.microsoft.com/office/powerpoint/2010/main" val="2507316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5" y="116650"/>
            <a:ext cx="8229600" cy="484428"/>
          </a:xfrm>
        </p:spPr>
        <p:txBody>
          <a:bodyPr/>
          <a:lstStyle/>
          <a:p>
            <a:r>
              <a:rPr lang="pt-BR" altLang="en-US" dirty="0" smtClean="0">
                <a:solidFill>
                  <a:schemeClr val="accent6">
                    <a:lumMod val="50000"/>
                  </a:schemeClr>
                </a:solidFill>
              </a:rPr>
              <a:t>Exercise 4 - Tips</a:t>
            </a:r>
            <a:endParaRPr lang="en-US" dirty="0">
              <a:solidFill>
                <a:schemeClr val="accent6">
                  <a:lumMod val="50000"/>
                </a:schemeClr>
              </a:solidFill>
            </a:endParaRPr>
          </a:p>
        </p:txBody>
      </p:sp>
      <p:sp>
        <p:nvSpPr>
          <p:cNvPr id="5" name="Content Placeholder 4"/>
          <p:cNvSpPr>
            <a:spLocks noGrp="1"/>
          </p:cNvSpPr>
          <p:nvPr>
            <p:ph idx="1"/>
          </p:nvPr>
        </p:nvSpPr>
        <p:spPr/>
        <p:txBody>
          <a:bodyPr>
            <a:normAutofit/>
          </a:bodyPr>
          <a:lstStyle/>
          <a:p>
            <a:pPr>
              <a:lnSpc>
                <a:spcPct val="90000"/>
              </a:lnSpc>
              <a:defRPr/>
            </a:pPr>
            <a:r>
              <a:rPr lang="pt-BR" altLang="en-US" dirty="0"/>
              <a:t>You should change the existent scenario and create a PageObject to represent for instance, the index page</a:t>
            </a:r>
            <a:r>
              <a:rPr lang="pt-BR" altLang="en-US" dirty="0" smtClean="0"/>
              <a:t>.</a:t>
            </a:r>
          </a:p>
          <a:p>
            <a:pPr>
              <a:lnSpc>
                <a:spcPct val="90000"/>
              </a:lnSpc>
              <a:defRPr/>
            </a:pPr>
            <a:r>
              <a:rPr lang="pt-BR" altLang="en-US" dirty="0"/>
              <a:t>In your page object you will have methods to represent the possible actions in the </a:t>
            </a:r>
            <a:r>
              <a:rPr lang="pt-BR" altLang="en-US" dirty="0" smtClean="0"/>
              <a:t>page.</a:t>
            </a:r>
            <a:endParaRPr lang="pt-BR" altLang="en-US" dirty="0"/>
          </a:p>
          <a:p>
            <a:pPr marL="0" indent="0">
              <a:buNone/>
              <a:defRPr/>
            </a:pPr>
            <a:endParaRPr lang="pt-BR" altLang="en-US" dirty="0" smtClean="0"/>
          </a:p>
          <a:p>
            <a:pPr marL="0" indent="0">
              <a:buNone/>
              <a:defRPr/>
            </a:pPr>
            <a:endParaRPr lang="pt-BR" altLang="en-US" dirty="0"/>
          </a:p>
          <a:p>
            <a:pPr marL="0" indent="0">
              <a:buNone/>
              <a:defRPr/>
            </a:pPr>
            <a:endParaRPr lang="en-US" altLang="en-US" dirty="0" smtClean="0"/>
          </a:p>
          <a:p>
            <a:pPr>
              <a:defRPr/>
            </a:pPr>
            <a:endParaRPr lang="en-US" altLang="en-US" dirty="0"/>
          </a:p>
          <a:p>
            <a:pPr>
              <a:defRPr/>
            </a:pPr>
            <a:endParaRPr lang="pt-BR" altLang="en-US" dirty="0" smtClean="0"/>
          </a:p>
        </p:txBody>
      </p:sp>
    </p:spTree>
    <p:extLst>
      <p:ext uri="{BB962C8B-B14F-4D97-AF65-F5344CB8AC3E}">
        <p14:creationId xmlns:p14="http://schemas.microsoft.com/office/powerpoint/2010/main" val="2735671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9322"/>
            <a:ext cx="8229600" cy="484428"/>
          </a:xfrm>
        </p:spPr>
        <p:txBody>
          <a:bodyPr/>
          <a:lstStyle/>
          <a:p>
            <a:r>
              <a:rPr lang="pt-BR" dirty="0" smtClean="0">
                <a:solidFill>
                  <a:schemeClr val="accent6">
                    <a:lumMod val="50000"/>
                  </a:schemeClr>
                </a:solidFill>
              </a:rPr>
              <a:t>Classic Methodologies</a:t>
            </a:r>
            <a:endParaRPr lang="en-US" dirty="0">
              <a:solidFill>
                <a:schemeClr val="accent6">
                  <a:lumMod val="50000"/>
                </a:schemeClr>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551" y="678535"/>
            <a:ext cx="6589777" cy="43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96239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7" name="Subtitle 2"/>
          <p:cNvSpPr>
            <a:spLocks noGrp="1"/>
          </p:cNvSpPr>
          <p:nvPr>
            <p:ph type="subTitle" idx="1"/>
          </p:nvPr>
        </p:nvSpPr>
        <p:spPr>
          <a:xfrm>
            <a:off x="4665713" y="3559905"/>
            <a:ext cx="3190875" cy="150332"/>
          </a:xfrm>
        </p:spPr>
        <p:txBody>
          <a:bodyPr/>
          <a:lstStyle/>
          <a:p>
            <a:endParaRPr lang="en-US" dirty="0" smtClean="0"/>
          </a:p>
          <a:p>
            <a:r>
              <a:rPr lang="en-US" dirty="0" smtClean="0"/>
              <a:t>Felipe </a:t>
            </a:r>
            <a:r>
              <a:rPr lang="en-US" dirty="0"/>
              <a:t>Carvalho</a:t>
            </a:r>
          </a:p>
          <a:p>
            <a:endParaRPr lang="en-US" dirty="0"/>
          </a:p>
        </p:txBody>
      </p:sp>
      <p:sp>
        <p:nvSpPr>
          <p:cNvPr id="8" name="Text Placeholder 3"/>
          <p:cNvSpPr>
            <a:spLocks noGrp="1"/>
          </p:cNvSpPr>
          <p:nvPr>
            <p:ph type="body" sz="quarter" idx="10"/>
          </p:nvPr>
        </p:nvSpPr>
        <p:spPr>
          <a:xfrm>
            <a:off x="4665714" y="3390929"/>
            <a:ext cx="3190875" cy="149312"/>
          </a:xfrm>
        </p:spPr>
        <p:txBody>
          <a:bodyPr/>
          <a:lstStyle/>
          <a:p>
            <a:endParaRPr lang="en-US" dirty="0" smtClean="0"/>
          </a:p>
          <a:p>
            <a:r>
              <a:rPr lang="en-US" sz="1150" dirty="0" smtClean="0"/>
              <a:t>Leonardo </a:t>
            </a:r>
            <a:r>
              <a:rPr lang="en-US" sz="1150" dirty="0"/>
              <a:t>Araujo Santos</a:t>
            </a:r>
          </a:p>
          <a:p>
            <a:endParaRPr lang="en-US" dirty="0"/>
          </a:p>
        </p:txBody>
      </p:sp>
      <p:sp>
        <p:nvSpPr>
          <p:cNvPr id="9" name="Text Placeholder 4"/>
          <p:cNvSpPr>
            <a:spLocks noGrp="1"/>
          </p:cNvSpPr>
          <p:nvPr>
            <p:ph type="body" sz="quarter" idx="4294967295"/>
          </p:nvPr>
        </p:nvSpPr>
        <p:spPr>
          <a:xfrm>
            <a:off x="4665713" y="3729901"/>
            <a:ext cx="3190875" cy="139770"/>
          </a:xfrm>
          <a:prstGeom prst="rect">
            <a:avLst/>
          </a:prstGeom>
        </p:spPr>
        <p:txBody>
          <a:bodyPr/>
          <a:lstStyle/>
          <a:p>
            <a:pPr marL="0" indent="0">
              <a:buNone/>
            </a:pPr>
            <a:r>
              <a:rPr lang="en-US" sz="1200" dirty="0" smtClean="0"/>
              <a:t>29/05/2017</a:t>
            </a:r>
            <a:endParaRPr lang="en-US" sz="1200" dirty="0"/>
          </a:p>
        </p:txBody>
      </p:sp>
    </p:spTree>
    <p:extLst>
      <p:ext uri="{BB962C8B-B14F-4D97-AF65-F5344CB8AC3E}">
        <p14:creationId xmlns:p14="http://schemas.microsoft.com/office/powerpoint/2010/main" val="3896755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340"/>
            <a:ext cx="8229600" cy="484428"/>
          </a:xfrm>
        </p:spPr>
        <p:txBody>
          <a:bodyPr/>
          <a:lstStyle/>
          <a:p>
            <a:r>
              <a:rPr lang="pt-BR" dirty="0" smtClean="0">
                <a:solidFill>
                  <a:schemeClr val="accent6">
                    <a:lumMod val="50000"/>
                  </a:schemeClr>
                </a:solidFill>
              </a:rPr>
              <a:t>Issues</a:t>
            </a:r>
            <a:endParaRPr lang="en-US" dirty="0">
              <a:solidFill>
                <a:schemeClr val="accent6">
                  <a:lumMod val="50000"/>
                </a:schemeClr>
              </a:solidFill>
            </a:endParaRPr>
          </a:p>
        </p:txBody>
      </p:sp>
      <p:sp>
        <p:nvSpPr>
          <p:cNvPr id="3" name="Content Placeholder 2"/>
          <p:cNvSpPr>
            <a:spLocks noGrp="1"/>
          </p:cNvSpPr>
          <p:nvPr>
            <p:ph idx="1"/>
          </p:nvPr>
        </p:nvSpPr>
        <p:spPr>
          <a:xfrm>
            <a:off x="249382" y="1202692"/>
            <a:ext cx="8229600" cy="3191070"/>
          </a:xfrm>
        </p:spPr>
        <p:txBody>
          <a:bodyPr>
            <a:normAutofit fontScale="70000" lnSpcReduction="20000"/>
          </a:bodyPr>
          <a:lstStyle/>
          <a:p>
            <a:r>
              <a:rPr lang="pt-BR" dirty="0" smtClean="0"/>
              <a:t>Users do not know exactly what they really want</a:t>
            </a:r>
          </a:p>
          <a:p>
            <a:pPr marL="0" indent="0">
              <a:buNone/>
            </a:pPr>
            <a:endParaRPr lang="pt-BR" dirty="0" smtClean="0"/>
          </a:p>
          <a:p>
            <a:r>
              <a:rPr lang="pt-BR" dirty="0" smtClean="0"/>
              <a:t>Attempt to adapt a new system to a common standard or model instead of building something that meets the </a:t>
            </a:r>
            <a:r>
              <a:rPr lang="pt-BR" dirty="0" smtClean="0">
                <a:solidFill>
                  <a:srgbClr val="FF0000"/>
                </a:solidFill>
              </a:rPr>
              <a:t>customer needs</a:t>
            </a:r>
          </a:p>
          <a:p>
            <a:pPr marL="0" indent="0">
              <a:buNone/>
            </a:pPr>
            <a:endParaRPr lang="pt-BR" dirty="0" smtClean="0"/>
          </a:p>
          <a:p>
            <a:r>
              <a:rPr lang="pt-BR" dirty="0" smtClean="0"/>
              <a:t>The </a:t>
            </a:r>
            <a:r>
              <a:rPr lang="pt-BR" dirty="0" smtClean="0">
                <a:solidFill>
                  <a:srgbClr val="FF0000"/>
                </a:solidFill>
              </a:rPr>
              <a:t>communication </a:t>
            </a:r>
            <a:r>
              <a:rPr lang="pt-BR" dirty="0"/>
              <a:t>tends to be slow</a:t>
            </a:r>
          </a:p>
          <a:p>
            <a:endParaRPr lang="pt-BR" dirty="0" smtClean="0"/>
          </a:p>
          <a:p>
            <a:r>
              <a:rPr lang="en-US" dirty="0"/>
              <a:t>The customer is involved usually at the beginning and at the end of the development </a:t>
            </a:r>
            <a:r>
              <a:rPr lang="en-US" dirty="0" smtClean="0"/>
              <a:t>process</a:t>
            </a:r>
          </a:p>
          <a:p>
            <a:endParaRPr lang="en-US" dirty="0" smtClean="0"/>
          </a:p>
          <a:p>
            <a:r>
              <a:rPr lang="pt-BR" dirty="0" smtClean="0"/>
              <a:t>Business users and Technical staff have a </a:t>
            </a:r>
            <a:r>
              <a:rPr lang="pt-BR" dirty="0" smtClean="0">
                <a:solidFill>
                  <a:srgbClr val="FF0000"/>
                </a:solidFill>
              </a:rPr>
              <a:t>different vocabulary</a:t>
            </a:r>
            <a:endParaRPr lang="en-US" dirty="0">
              <a:solidFill>
                <a:srgbClr val="FF0000"/>
              </a:solidFill>
            </a:endParaRPr>
          </a:p>
        </p:txBody>
      </p:sp>
    </p:spTree>
    <p:extLst>
      <p:ext uri="{BB962C8B-B14F-4D97-AF65-F5344CB8AC3E}">
        <p14:creationId xmlns:p14="http://schemas.microsoft.com/office/powerpoint/2010/main" val="2550403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147"/>
            <a:ext cx="8229600" cy="484428"/>
          </a:xfrm>
        </p:spPr>
        <p:txBody>
          <a:bodyPr/>
          <a:lstStyle/>
          <a:p>
            <a:r>
              <a:rPr lang="pt-BR" dirty="0" smtClean="0">
                <a:solidFill>
                  <a:schemeClr val="accent6">
                    <a:lumMod val="50000"/>
                  </a:schemeClr>
                </a:solidFill>
              </a:rPr>
              <a:t>Agile: Software that matters!</a:t>
            </a:r>
            <a:endParaRPr lang="en-US" dirty="0">
              <a:solidFill>
                <a:schemeClr val="accent6">
                  <a:lumMod val="50000"/>
                </a:schemeClr>
              </a:solidFill>
            </a:endParaRPr>
          </a:p>
        </p:txBody>
      </p:sp>
      <p:sp>
        <p:nvSpPr>
          <p:cNvPr id="3" name="Content Placeholder 2"/>
          <p:cNvSpPr>
            <a:spLocks noGrp="1"/>
          </p:cNvSpPr>
          <p:nvPr>
            <p:ph idx="1"/>
          </p:nvPr>
        </p:nvSpPr>
        <p:spPr>
          <a:xfrm>
            <a:off x="554736" y="2102307"/>
            <a:ext cx="8229600" cy="1305357"/>
          </a:xfrm>
        </p:spPr>
        <p:txBody>
          <a:bodyPr>
            <a:normAutofit/>
          </a:bodyPr>
          <a:lstStyle/>
          <a:p>
            <a:pPr marL="0" indent="0">
              <a:buNone/>
            </a:pPr>
            <a:r>
              <a:rPr lang="en-US" dirty="0" smtClean="0"/>
              <a:t>“Customer </a:t>
            </a:r>
            <a:r>
              <a:rPr lang="en-US" dirty="0"/>
              <a:t>satisfaction through early and continuous software </a:t>
            </a:r>
            <a:r>
              <a:rPr lang="en-US" dirty="0" smtClean="0"/>
              <a:t>delivery” </a:t>
            </a:r>
          </a:p>
          <a:p>
            <a:pPr marL="0" indent="0" algn="r">
              <a:buNone/>
            </a:pPr>
            <a:r>
              <a:rPr lang="en-US" dirty="0" smtClean="0"/>
              <a:t>(Agile Manifesto, 2001)</a:t>
            </a:r>
          </a:p>
          <a:p>
            <a:pPr marL="0" indent="0" algn="r">
              <a:buNone/>
            </a:pPr>
            <a:endParaRPr lang="pt-BR" dirty="0" smtClean="0"/>
          </a:p>
          <a:p>
            <a:endParaRPr lang="pt-BR" dirty="0" smtClean="0"/>
          </a:p>
          <a:p>
            <a:pPr marL="0" indent="0">
              <a:buNone/>
            </a:pPr>
            <a:endParaRPr lang="pt-BR" i="1" dirty="0"/>
          </a:p>
        </p:txBody>
      </p:sp>
    </p:spTree>
    <p:extLst>
      <p:ext uri="{BB962C8B-B14F-4D97-AF65-F5344CB8AC3E}">
        <p14:creationId xmlns:p14="http://schemas.microsoft.com/office/powerpoint/2010/main" val="3672967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 y="116650"/>
            <a:ext cx="8229600" cy="484428"/>
          </a:xfrm>
        </p:spPr>
        <p:txBody>
          <a:bodyPr/>
          <a:lstStyle/>
          <a:p>
            <a:r>
              <a:rPr lang="pt-BR" dirty="0" smtClean="0">
                <a:solidFill>
                  <a:schemeClr val="accent6">
                    <a:lumMod val="50000"/>
                  </a:schemeClr>
                </a:solidFill>
              </a:rPr>
              <a:t>Agile Methodologies</a:t>
            </a:r>
            <a:endParaRPr lang="en-US" dirty="0">
              <a:solidFill>
                <a:schemeClr val="accent6">
                  <a:lumMod val="50000"/>
                </a:schemeClr>
              </a:solidFill>
            </a:endParaRPr>
          </a:p>
        </p:txBody>
      </p:sp>
      <p:sp>
        <p:nvSpPr>
          <p:cNvPr id="3" name="Content Placeholder 2"/>
          <p:cNvSpPr>
            <a:spLocks noGrp="1"/>
          </p:cNvSpPr>
          <p:nvPr>
            <p:ph idx="1"/>
          </p:nvPr>
        </p:nvSpPr>
        <p:spPr/>
        <p:txBody>
          <a:bodyPr/>
          <a:lstStyle/>
          <a:p>
            <a:r>
              <a:rPr lang="pt-BR" dirty="0" smtClean="0"/>
              <a:t>Requirements</a:t>
            </a:r>
          </a:p>
          <a:p>
            <a:pPr lvl="1"/>
            <a:r>
              <a:rPr lang="pt-BR" dirty="0" smtClean="0"/>
              <a:t>Meetings for scope definition (high-level approach)</a:t>
            </a:r>
          </a:p>
          <a:p>
            <a:pPr lvl="1"/>
            <a:r>
              <a:rPr lang="pt-BR" dirty="0" smtClean="0"/>
              <a:t>User Stories</a:t>
            </a:r>
          </a:p>
          <a:p>
            <a:pPr lvl="1"/>
            <a:r>
              <a:rPr lang="pt-BR" dirty="0" smtClean="0"/>
              <a:t>Requirement changes are normal and acceptable</a:t>
            </a:r>
          </a:p>
          <a:p>
            <a:pPr lvl="1"/>
            <a:r>
              <a:rPr lang="pt-BR" dirty="0" smtClean="0"/>
              <a:t>Describe just the enough to develop the requirement and check often with the customer if it is right</a:t>
            </a:r>
          </a:p>
          <a:p>
            <a:pPr lvl="1"/>
            <a:r>
              <a:rPr lang="pt-BR" dirty="0" smtClean="0"/>
              <a:t>Constant feedback from the customers</a:t>
            </a:r>
          </a:p>
          <a:p>
            <a:pPr lvl="1"/>
            <a:r>
              <a:rPr lang="pt-BR" dirty="0" smtClean="0"/>
              <a:t>Deliver value </a:t>
            </a:r>
            <a:r>
              <a:rPr lang="pt-BR" dirty="0"/>
              <a:t>to the customers, </a:t>
            </a:r>
            <a:r>
              <a:rPr lang="pt-BR" dirty="0" smtClean="0"/>
              <a:t>deliver </a:t>
            </a:r>
            <a:r>
              <a:rPr lang="pt-BR" dirty="0"/>
              <a:t>software that really matters.</a:t>
            </a:r>
            <a:endParaRPr lang="pt-BR" i="1" dirty="0"/>
          </a:p>
          <a:p>
            <a:pPr lvl="1"/>
            <a:endParaRPr lang="pt-BR" dirty="0" smtClean="0"/>
          </a:p>
        </p:txBody>
      </p:sp>
    </p:spTree>
    <p:extLst>
      <p:ext uri="{BB962C8B-B14F-4D97-AF65-F5344CB8AC3E}">
        <p14:creationId xmlns:p14="http://schemas.microsoft.com/office/powerpoint/2010/main" val="54825369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03138c44393312a0733625&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Wipro 2014 PPT Theme">
  <a:themeElements>
    <a:clrScheme name="Wipro Template 2014">
      <a:dk1>
        <a:srgbClr val="000000"/>
      </a:dk1>
      <a:lt1>
        <a:srgbClr val="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chemeClr val="accent2"/>
          </a:solidFill>
          <a:headEnd type="none" w="med" len="med"/>
          <a:tailEnd type="triangl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_Corp_Presentation_Template_ Confidential_2017 [Read-Only]" id="{1443DD43-BD9B-48AD-A9F7-6CBE6BD1E543}" vid="{3B10A19D-94B1-4788-AEC1-BDCC00B83B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671</TotalTime>
  <Words>5064</Words>
  <Application>Microsoft Office PowerPoint</Application>
  <PresentationFormat>On-screen Show (16:9)</PresentationFormat>
  <Paragraphs>711</Paragraphs>
  <Slides>60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Helvetica</vt:lpstr>
      <vt:lpstr>Wingdings</vt:lpstr>
      <vt:lpstr>Wipro 2014 PPT Theme</vt:lpstr>
      <vt:lpstr>Test Automation</vt:lpstr>
      <vt:lpstr>PowerPoint Presentation</vt:lpstr>
      <vt:lpstr>Behavior Driven Development </vt:lpstr>
      <vt:lpstr>A Little of Context ...</vt:lpstr>
      <vt:lpstr>Classic Methodologies</vt:lpstr>
      <vt:lpstr>Classic Methodologies</vt:lpstr>
      <vt:lpstr>Issues</vt:lpstr>
      <vt:lpstr>Agile: Software that matters!</vt:lpstr>
      <vt:lpstr>Agile Methodologies</vt:lpstr>
      <vt:lpstr>Issues</vt:lpstr>
      <vt:lpstr>Behavior Driven Development</vt:lpstr>
      <vt:lpstr>So what is BDD?</vt:lpstr>
      <vt:lpstr>What BDD is not ...</vt:lpstr>
      <vt:lpstr>History</vt:lpstr>
      <vt:lpstr>BDD Benefits</vt:lpstr>
      <vt:lpstr>BDD Benefits</vt:lpstr>
      <vt:lpstr>BDD Techniques</vt:lpstr>
      <vt:lpstr>BDD Workflow</vt:lpstr>
      <vt:lpstr>Specification Using Examples</vt:lpstr>
      <vt:lpstr>Specification Using Examples</vt:lpstr>
      <vt:lpstr>Specification Using Examples</vt:lpstr>
      <vt:lpstr>Specification Using Examples</vt:lpstr>
      <vt:lpstr>Specification Using Examples</vt:lpstr>
      <vt:lpstr>The “Should” word</vt:lpstr>
      <vt:lpstr>Ubiquitous Language</vt:lpstr>
      <vt:lpstr>Outside-In Development</vt:lpstr>
      <vt:lpstr>Automated Examples</vt:lpstr>
      <vt:lpstr>Automated Examples</vt:lpstr>
      <vt:lpstr>Hands-on</vt:lpstr>
      <vt:lpstr>JBehave</vt:lpstr>
      <vt:lpstr>What is JBehave?</vt:lpstr>
      <vt:lpstr>What is JBehave?</vt:lpstr>
      <vt:lpstr>Writing Stories Using JBehave </vt:lpstr>
      <vt:lpstr>Story File Structure</vt:lpstr>
      <vt:lpstr>Story File Structure</vt:lpstr>
      <vt:lpstr>Step Definition</vt:lpstr>
      <vt:lpstr>Step Parameters</vt:lpstr>
      <vt:lpstr>Step Parameters</vt:lpstr>
      <vt:lpstr>REST API Testing </vt:lpstr>
      <vt:lpstr>REST API Testing</vt:lpstr>
      <vt:lpstr>Test Service Objects</vt:lpstr>
      <vt:lpstr>Test Service Objects</vt:lpstr>
      <vt:lpstr>DTO/Domain Objects</vt:lpstr>
      <vt:lpstr>Context</vt:lpstr>
      <vt:lpstr>Jbehave Lifecycle </vt:lpstr>
      <vt:lpstr>Jbehave Lifecycle</vt:lpstr>
      <vt:lpstr>Hands-on</vt:lpstr>
      <vt:lpstr>Front-End Testing </vt:lpstr>
      <vt:lpstr>Front-end Testing</vt:lpstr>
      <vt:lpstr>Selenium</vt:lpstr>
      <vt:lpstr>Selenium WebDriver API</vt:lpstr>
      <vt:lpstr>Selenium WebDriver API</vt:lpstr>
      <vt:lpstr>Selenium WebDriver API</vt:lpstr>
      <vt:lpstr>Page Objects</vt:lpstr>
      <vt:lpstr>Page Objects</vt:lpstr>
      <vt:lpstr>Page Objects</vt:lpstr>
      <vt:lpstr>How to find Elements?</vt:lpstr>
      <vt:lpstr>Exercise 4</vt:lpstr>
      <vt:lpstr>Exercise 4 - Tips</vt:lpstr>
      <vt:lpstr>PowerPoint Presentation</vt:lpstr>
    </vt:vector>
  </TitlesOfParts>
  <Company>Wipro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Clarice Aguilar (Strategic Marketing)</dc:creator>
  <cp:lastModifiedBy>Carvalho, Felipe</cp:lastModifiedBy>
  <cp:revision>24</cp:revision>
  <dcterms:created xsi:type="dcterms:W3CDTF">2017-05-02T21:53:28Z</dcterms:created>
  <dcterms:modified xsi:type="dcterms:W3CDTF">2018-05-21T00:43:22Z</dcterms:modified>
</cp:coreProperties>
</file>