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48" autoAdjust="0"/>
  </p:normalViewPr>
  <p:slideViewPr>
    <p:cSldViewPr snapToGrid="0">
      <p:cViewPr varScale="1">
        <p:scale>
          <a:sx n="88" d="100"/>
          <a:sy n="88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1A710-0C77-4E4C-9658-9A657DC8A474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49370A-6393-4A59-91DA-FFE09FEE0014}">
      <dgm:prSet/>
      <dgm:spPr/>
      <dgm:t>
        <a:bodyPr/>
        <a:lstStyle/>
        <a:p>
          <a:r>
            <a:rPr lang="en-CA" b="0" i="0" dirty="0">
              <a:effectLst/>
              <a:latin typeface="OpenSans"/>
            </a:rPr>
            <a:t>Some Handy viewing features </a:t>
          </a:r>
          <a:endParaRPr lang="en-US" dirty="0"/>
        </a:p>
      </dgm:t>
    </dgm:pt>
    <dgm:pt modelId="{9B52CDB3-5413-442C-846D-D458E278B861}" type="parTrans" cxnId="{C89FEB3D-EE9C-497D-9AC2-A774FB3AF541}">
      <dgm:prSet/>
      <dgm:spPr/>
      <dgm:t>
        <a:bodyPr/>
        <a:lstStyle/>
        <a:p>
          <a:endParaRPr lang="en-US"/>
        </a:p>
      </dgm:t>
    </dgm:pt>
    <dgm:pt modelId="{798862A8-6CF9-44F9-9D4B-1FDC9F957EAB}" type="sibTrans" cxnId="{C89FEB3D-EE9C-497D-9AC2-A774FB3AF541}">
      <dgm:prSet/>
      <dgm:spPr/>
      <dgm:t>
        <a:bodyPr/>
        <a:lstStyle/>
        <a:p>
          <a:endParaRPr lang="en-US"/>
        </a:p>
      </dgm:t>
    </dgm:pt>
    <dgm:pt modelId="{FC4C2FB8-D98F-4EB9-9DF1-CAC8F5298484}">
      <dgm:prSet/>
      <dgm:spPr/>
      <dgm:t>
        <a:bodyPr/>
        <a:lstStyle/>
        <a:p>
          <a:r>
            <a:rPr lang="en-US" b="0" i="0" dirty="0"/>
            <a:t>Editing data in a worksheet</a:t>
          </a:r>
          <a:endParaRPr lang="en-US" dirty="0"/>
        </a:p>
      </dgm:t>
    </dgm:pt>
    <dgm:pt modelId="{1843F993-F005-46C4-BECA-2FB743DE1FF5}" type="parTrans" cxnId="{AFAAA31F-1B20-4D6C-8DDC-9663A394B8B4}">
      <dgm:prSet/>
      <dgm:spPr/>
      <dgm:t>
        <a:bodyPr/>
        <a:lstStyle/>
        <a:p>
          <a:endParaRPr lang="en-US"/>
        </a:p>
      </dgm:t>
    </dgm:pt>
    <dgm:pt modelId="{86BE4594-DF17-4BA2-9B99-9585672B6AC4}" type="sibTrans" cxnId="{AFAAA31F-1B20-4D6C-8DDC-9663A394B8B4}">
      <dgm:prSet/>
      <dgm:spPr/>
      <dgm:t>
        <a:bodyPr/>
        <a:lstStyle/>
        <a:p>
          <a:endParaRPr lang="en-US"/>
        </a:p>
      </dgm:t>
    </dgm:pt>
    <dgm:pt modelId="{F6735941-986D-41E0-AB1C-47E3B07845F3}">
      <dgm:prSet/>
      <dgm:spPr/>
      <dgm:t>
        <a:bodyPr/>
        <a:lstStyle/>
        <a:p>
          <a:r>
            <a:rPr lang="en-US" b="0" i="0" dirty="0"/>
            <a:t>Fundamentals of formulas</a:t>
          </a:r>
          <a:endParaRPr lang="en-US" dirty="0"/>
        </a:p>
      </dgm:t>
    </dgm:pt>
    <dgm:pt modelId="{C9A73486-4B8A-45B7-89F7-18F5237D1CE7}" type="parTrans" cxnId="{D2049550-A803-4172-BEDB-67072CC889AD}">
      <dgm:prSet/>
      <dgm:spPr/>
      <dgm:t>
        <a:bodyPr/>
        <a:lstStyle/>
        <a:p>
          <a:endParaRPr lang="en-US"/>
        </a:p>
      </dgm:t>
    </dgm:pt>
    <dgm:pt modelId="{5DF14AB3-5727-48F2-9069-91C4D3100DD1}" type="sibTrans" cxnId="{D2049550-A803-4172-BEDB-67072CC889AD}">
      <dgm:prSet/>
      <dgm:spPr/>
      <dgm:t>
        <a:bodyPr/>
        <a:lstStyle/>
        <a:p>
          <a:endParaRPr lang="en-US"/>
        </a:p>
      </dgm:t>
    </dgm:pt>
    <dgm:pt modelId="{128615BC-ED83-45FF-993F-D5D80FECFBA7}">
      <dgm:prSet/>
      <dgm:spPr/>
      <dgm:t>
        <a:bodyPr/>
        <a:lstStyle/>
        <a:p>
          <a:r>
            <a:rPr lang="en-CA" b="0" i="0" dirty="0"/>
            <a:t>Reference data in formulas</a:t>
          </a:r>
          <a:endParaRPr lang="en-US" dirty="0"/>
        </a:p>
      </dgm:t>
    </dgm:pt>
    <dgm:pt modelId="{B7C71E5C-DB7D-42AB-BE33-3C96B7C25DED}" type="parTrans" cxnId="{7B1CBE65-BB24-4EB5-BFC3-5FE79CF99562}">
      <dgm:prSet/>
      <dgm:spPr/>
      <dgm:t>
        <a:bodyPr/>
        <a:lstStyle/>
        <a:p>
          <a:endParaRPr lang="en-US"/>
        </a:p>
      </dgm:t>
    </dgm:pt>
    <dgm:pt modelId="{2C5D1D00-74DB-4F81-B9C9-2F8318CCD591}" type="sibTrans" cxnId="{7B1CBE65-BB24-4EB5-BFC3-5FE79CF99562}">
      <dgm:prSet/>
      <dgm:spPr/>
      <dgm:t>
        <a:bodyPr/>
        <a:lstStyle/>
        <a:p>
          <a:endParaRPr lang="en-US"/>
        </a:p>
      </dgm:t>
    </dgm:pt>
    <dgm:pt modelId="{CB5ADBCF-FA30-4A0A-A4C0-93349AAE2A49}" type="pres">
      <dgm:prSet presAssocID="{8D91A710-0C77-4E4C-9658-9A657DC8A474}" presName="linear" presStyleCnt="0">
        <dgm:presLayoutVars>
          <dgm:dir/>
          <dgm:animLvl val="lvl"/>
          <dgm:resizeHandles val="exact"/>
        </dgm:presLayoutVars>
      </dgm:prSet>
      <dgm:spPr/>
    </dgm:pt>
    <dgm:pt modelId="{0C787A84-6438-4F7D-B88E-E67764FC6307}" type="pres">
      <dgm:prSet presAssocID="{8E49370A-6393-4A59-91DA-FFE09FEE0014}" presName="parentLin" presStyleCnt="0"/>
      <dgm:spPr/>
    </dgm:pt>
    <dgm:pt modelId="{E783FBFF-C7E3-463D-9EE0-89FC070B0696}" type="pres">
      <dgm:prSet presAssocID="{8E49370A-6393-4A59-91DA-FFE09FEE0014}" presName="parentLeftMargin" presStyleLbl="node1" presStyleIdx="0" presStyleCnt="4"/>
      <dgm:spPr/>
    </dgm:pt>
    <dgm:pt modelId="{9F2DCEA1-9F0E-44F4-BC4F-065F0F9A73E3}" type="pres">
      <dgm:prSet presAssocID="{8E49370A-6393-4A59-91DA-FFE09FEE00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8F20CD-579A-4842-9F1E-8F506876548D}" type="pres">
      <dgm:prSet presAssocID="{8E49370A-6393-4A59-91DA-FFE09FEE0014}" presName="negativeSpace" presStyleCnt="0"/>
      <dgm:spPr/>
    </dgm:pt>
    <dgm:pt modelId="{BD9CD8F9-93F8-4D51-8A7C-B42023C488AF}" type="pres">
      <dgm:prSet presAssocID="{8E49370A-6393-4A59-91DA-FFE09FEE0014}" presName="childText" presStyleLbl="conFgAcc1" presStyleIdx="0" presStyleCnt="4">
        <dgm:presLayoutVars>
          <dgm:bulletEnabled val="1"/>
        </dgm:presLayoutVars>
      </dgm:prSet>
      <dgm:spPr/>
    </dgm:pt>
    <dgm:pt modelId="{0228E940-E413-4420-9B24-2D09296A1C50}" type="pres">
      <dgm:prSet presAssocID="{798862A8-6CF9-44F9-9D4B-1FDC9F957EAB}" presName="spaceBetweenRectangles" presStyleCnt="0"/>
      <dgm:spPr/>
    </dgm:pt>
    <dgm:pt modelId="{B1BB343F-7312-4F81-BF7A-E9CEA8475B4C}" type="pres">
      <dgm:prSet presAssocID="{FC4C2FB8-D98F-4EB9-9DF1-CAC8F5298484}" presName="parentLin" presStyleCnt="0"/>
      <dgm:spPr/>
    </dgm:pt>
    <dgm:pt modelId="{20482045-4FA4-4F60-8F2A-95FCF5BB17F2}" type="pres">
      <dgm:prSet presAssocID="{FC4C2FB8-D98F-4EB9-9DF1-CAC8F5298484}" presName="parentLeftMargin" presStyleLbl="node1" presStyleIdx="0" presStyleCnt="4"/>
      <dgm:spPr/>
    </dgm:pt>
    <dgm:pt modelId="{2EFDD16F-66A2-4B8D-85D4-A5C25F1CDB68}" type="pres">
      <dgm:prSet presAssocID="{FC4C2FB8-D98F-4EB9-9DF1-CAC8F52984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926939-E08D-4241-AD68-77490819F3B6}" type="pres">
      <dgm:prSet presAssocID="{FC4C2FB8-D98F-4EB9-9DF1-CAC8F5298484}" presName="negativeSpace" presStyleCnt="0"/>
      <dgm:spPr/>
    </dgm:pt>
    <dgm:pt modelId="{7A7F5E42-689A-42AD-9930-7A3F193609FC}" type="pres">
      <dgm:prSet presAssocID="{FC4C2FB8-D98F-4EB9-9DF1-CAC8F5298484}" presName="childText" presStyleLbl="conFgAcc1" presStyleIdx="1" presStyleCnt="4">
        <dgm:presLayoutVars>
          <dgm:bulletEnabled val="1"/>
        </dgm:presLayoutVars>
      </dgm:prSet>
      <dgm:spPr/>
    </dgm:pt>
    <dgm:pt modelId="{FE49E5FC-709C-4118-999E-DF318933AE2C}" type="pres">
      <dgm:prSet presAssocID="{86BE4594-DF17-4BA2-9B99-9585672B6AC4}" presName="spaceBetweenRectangles" presStyleCnt="0"/>
      <dgm:spPr/>
    </dgm:pt>
    <dgm:pt modelId="{2F8F9D7F-BACC-400A-B3A5-FB133B56A602}" type="pres">
      <dgm:prSet presAssocID="{F6735941-986D-41E0-AB1C-47E3B07845F3}" presName="parentLin" presStyleCnt="0"/>
      <dgm:spPr/>
    </dgm:pt>
    <dgm:pt modelId="{9A4EB6CE-E29F-4FEE-9372-480638D78ED4}" type="pres">
      <dgm:prSet presAssocID="{F6735941-986D-41E0-AB1C-47E3B07845F3}" presName="parentLeftMargin" presStyleLbl="node1" presStyleIdx="1" presStyleCnt="4"/>
      <dgm:spPr/>
    </dgm:pt>
    <dgm:pt modelId="{B309A10B-2C97-4B54-9AE7-3783AC26FB39}" type="pres">
      <dgm:prSet presAssocID="{F6735941-986D-41E0-AB1C-47E3B07845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2FDB7A-5970-484D-AEF6-F817A88C29A8}" type="pres">
      <dgm:prSet presAssocID="{F6735941-986D-41E0-AB1C-47E3B07845F3}" presName="negativeSpace" presStyleCnt="0"/>
      <dgm:spPr/>
    </dgm:pt>
    <dgm:pt modelId="{E7339DB8-F28A-40C0-8527-045830E0291C}" type="pres">
      <dgm:prSet presAssocID="{F6735941-986D-41E0-AB1C-47E3B07845F3}" presName="childText" presStyleLbl="conFgAcc1" presStyleIdx="2" presStyleCnt="4">
        <dgm:presLayoutVars>
          <dgm:bulletEnabled val="1"/>
        </dgm:presLayoutVars>
      </dgm:prSet>
      <dgm:spPr/>
    </dgm:pt>
    <dgm:pt modelId="{B43DDE99-5D4E-45A7-9C49-9738894B2659}" type="pres">
      <dgm:prSet presAssocID="{5DF14AB3-5727-48F2-9069-91C4D3100DD1}" presName="spaceBetweenRectangles" presStyleCnt="0"/>
      <dgm:spPr/>
    </dgm:pt>
    <dgm:pt modelId="{6DF24EF2-A354-4031-96CC-CD453D93FB7C}" type="pres">
      <dgm:prSet presAssocID="{128615BC-ED83-45FF-993F-D5D80FECFBA7}" presName="parentLin" presStyleCnt="0"/>
      <dgm:spPr/>
    </dgm:pt>
    <dgm:pt modelId="{964039EC-E70D-4710-801D-FE66A1D8087D}" type="pres">
      <dgm:prSet presAssocID="{128615BC-ED83-45FF-993F-D5D80FECFBA7}" presName="parentLeftMargin" presStyleLbl="node1" presStyleIdx="2" presStyleCnt="4"/>
      <dgm:spPr/>
    </dgm:pt>
    <dgm:pt modelId="{E5C1431F-CB31-484A-8C74-55B7FADBF348}" type="pres">
      <dgm:prSet presAssocID="{128615BC-ED83-45FF-993F-D5D80FECFBA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BDB051-FC9F-439E-ABC3-5FED4FEB571F}" type="pres">
      <dgm:prSet presAssocID="{128615BC-ED83-45FF-993F-D5D80FECFBA7}" presName="negativeSpace" presStyleCnt="0"/>
      <dgm:spPr/>
    </dgm:pt>
    <dgm:pt modelId="{85573C7F-6A48-48D1-B4E1-0918C3F920F1}" type="pres">
      <dgm:prSet presAssocID="{128615BC-ED83-45FF-993F-D5D80FECFBA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1172C01-8B2A-43A9-9FFB-0C184BA3AD89}" type="presOf" srcId="{8D91A710-0C77-4E4C-9658-9A657DC8A474}" destId="{CB5ADBCF-FA30-4A0A-A4C0-93349AAE2A49}" srcOrd="0" destOrd="0" presId="urn:microsoft.com/office/officeart/2005/8/layout/list1"/>
    <dgm:cxn modelId="{5E480A08-FEAF-459F-BA0F-4906BBF3FCB4}" type="presOf" srcId="{FC4C2FB8-D98F-4EB9-9DF1-CAC8F5298484}" destId="{2EFDD16F-66A2-4B8D-85D4-A5C25F1CDB68}" srcOrd="1" destOrd="0" presId="urn:microsoft.com/office/officeart/2005/8/layout/list1"/>
    <dgm:cxn modelId="{B04DE510-151E-482F-80D3-E5DF955537AA}" type="presOf" srcId="{8E49370A-6393-4A59-91DA-FFE09FEE0014}" destId="{9F2DCEA1-9F0E-44F4-BC4F-065F0F9A73E3}" srcOrd="1" destOrd="0" presId="urn:microsoft.com/office/officeart/2005/8/layout/list1"/>
    <dgm:cxn modelId="{57BFD614-99A4-473B-A8AD-AFC8F2FCECB6}" type="presOf" srcId="{F6735941-986D-41E0-AB1C-47E3B07845F3}" destId="{B309A10B-2C97-4B54-9AE7-3783AC26FB39}" srcOrd="1" destOrd="0" presId="urn:microsoft.com/office/officeart/2005/8/layout/list1"/>
    <dgm:cxn modelId="{AFAAA31F-1B20-4D6C-8DDC-9663A394B8B4}" srcId="{8D91A710-0C77-4E4C-9658-9A657DC8A474}" destId="{FC4C2FB8-D98F-4EB9-9DF1-CAC8F5298484}" srcOrd="1" destOrd="0" parTransId="{1843F993-F005-46C4-BECA-2FB743DE1FF5}" sibTransId="{86BE4594-DF17-4BA2-9B99-9585672B6AC4}"/>
    <dgm:cxn modelId="{83050C22-1224-4205-B9DC-686553DF94AD}" type="presOf" srcId="{F6735941-986D-41E0-AB1C-47E3B07845F3}" destId="{9A4EB6CE-E29F-4FEE-9372-480638D78ED4}" srcOrd="0" destOrd="0" presId="urn:microsoft.com/office/officeart/2005/8/layout/list1"/>
    <dgm:cxn modelId="{C89FEB3D-EE9C-497D-9AC2-A774FB3AF541}" srcId="{8D91A710-0C77-4E4C-9658-9A657DC8A474}" destId="{8E49370A-6393-4A59-91DA-FFE09FEE0014}" srcOrd="0" destOrd="0" parTransId="{9B52CDB3-5413-442C-846D-D458E278B861}" sibTransId="{798862A8-6CF9-44F9-9D4B-1FDC9F957EAB}"/>
    <dgm:cxn modelId="{7B1CBE65-BB24-4EB5-BFC3-5FE79CF99562}" srcId="{8D91A710-0C77-4E4C-9658-9A657DC8A474}" destId="{128615BC-ED83-45FF-993F-D5D80FECFBA7}" srcOrd="3" destOrd="0" parTransId="{B7C71E5C-DB7D-42AB-BE33-3C96B7C25DED}" sibTransId="{2C5D1D00-74DB-4F81-B9C9-2F8318CCD591}"/>
    <dgm:cxn modelId="{EFCAFF48-0F9E-4B27-BEF8-802B4183B6CA}" type="presOf" srcId="{FC4C2FB8-D98F-4EB9-9DF1-CAC8F5298484}" destId="{20482045-4FA4-4F60-8F2A-95FCF5BB17F2}" srcOrd="0" destOrd="0" presId="urn:microsoft.com/office/officeart/2005/8/layout/list1"/>
    <dgm:cxn modelId="{D2049550-A803-4172-BEDB-67072CC889AD}" srcId="{8D91A710-0C77-4E4C-9658-9A657DC8A474}" destId="{F6735941-986D-41E0-AB1C-47E3B07845F3}" srcOrd="2" destOrd="0" parTransId="{C9A73486-4B8A-45B7-89F7-18F5237D1CE7}" sibTransId="{5DF14AB3-5727-48F2-9069-91C4D3100DD1}"/>
    <dgm:cxn modelId="{16E645A6-50AC-48E9-A79B-2C71D32D7F3B}" type="presOf" srcId="{8E49370A-6393-4A59-91DA-FFE09FEE0014}" destId="{E783FBFF-C7E3-463D-9EE0-89FC070B0696}" srcOrd="0" destOrd="0" presId="urn:microsoft.com/office/officeart/2005/8/layout/list1"/>
    <dgm:cxn modelId="{12E131A7-397A-4E37-8324-05B7F7CEF795}" type="presOf" srcId="{128615BC-ED83-45FF-993F-D5D80FECFBA7}" destId="{E5C1431F-CB31-484A-8C74-55B7FADBF348}" srcOrd="1" destOrd="0" presId="urn:microsoft.com/office/officeart/2005/8/layout/list1"/>
    <dgm:cxn modelId="{BC936DC3-F9D0-4091-B32C-99A131B13E00}" type="presOf" srcId="{128615BC-ED83-45FF-993F-D5D80FECFBA7}" destId="{964039EC-E70D-4710-801D-FE66A1D8087D}" srcOrd="0" destOrd="0" presId="urn:microsoft.com/office/officeart/2005/8/layout/list1"/>
    <dgm:cxn modelId="{6AAD75C9-D95E-4414-AEB6-3E46663306B3}" type="presParOf" srcId="{CB5ADBCF-FA30-4A0A-A4C0-93349AAE2A49}" destId="{0C787A84-6438-4F7D-B88E-E67764FC6307}" srcOrd="0" destOrd="0" presId="urn:microsoft.com/office/officeart/2005/8/layout/list1"/>
    <dgm:cxn modelId="{9A25BA20-D1CB-4E3C-9704-5934282FDE41}" type="presParOf" srcId="{0C787A84-6438-4F7D-B88E-E67764FC6307}" destId="{E783FBFF-C7E3-463D-9EE0-89FC070B0696}" srcOrd="0" destOrd="0" presId="urn:microsoft.com/office/officeart/2005/8/layout/list1"/>
    <dgm:cxn modelId="{3D399577-7399-43F4-948C-11B982C7FC17}" type="presParOf" srcId="{0C787A84-6438-4F7D-B88E-E67764FC6307}" destId="{9F2DCEA1-9F0E-44F4-BC4F-065F0F9A73E3}" srcOrd="1" destOrd="0" presId="urn:microsoft.com/office/officeart/2005/8/layout/list1"/>
    <dgm:cxn modelId="{7A6DB6C7-6E18-49B2-9A09-C83FF71423FB}" type="presParOf" srcId="{CB5ADBCF-FA30-4A0A-A4C0-93349AAE2A49}" destId="{0E8F20CD-579A-4842-9F1E-8F506876548D}" srcOrd="1" destOrd="0" presId="urn:microsoft.com/office/officeart/2005/8/layout/list1"/>
    <dgm:cxn modelId="{2FD6D67B-F861-4B36-86CD-83212802899C}" type="presParOf" srcId="{CB5ADBCF-FA30-4A0A-A4C0-93349AAE2A49}" destId="{BD9CD8F9-93F8-4D51-8A7C-B42023C488AF}" srcOrd="2" destOrd="0" presId="urn:microsoft.com/office/officeart/2005/8/layout/list1"/>
    <dgm:cxn modelId="{B2EEA2DE-8A67-4336-A7A9-4C4518FAFBF5}" type="presParOf" srcId="{CB5ADBCF-FA30-4A0A-A4C0-93349AAE2A49}" destId="{0228E940-E413-4420-9B24-2D09296A1C50}" srcOrd="3" destOrd="0" presId="urn:microsoft.com/office/officeart/2005/8/layout/list1"/>
    <dgm:cxn modelId="{4DCDF9B7-2E53-4B19-A12D-D609D9DF74A5}" type="presParOf" srcId="{CB5ADBCF-FA30-4A0A-A4C0-93349AAE2A49}" destId="{B1BB343F-7312-4F81-BF7A-E9CEA8475B4C}" srcOrd="4" destOrd="0" presId="urn:microsoft.com/office/officeart/2005/8/layout/list1"/>
    <dgm:cxn modelId="{78EC94F6-8732-45C6-9E06-0C3F6F4E1C6E}" type="presParOf" srcId="{B1BB343F-7312-4F81-BF7A-E9CEA8475B4C}" destId="{20482045-4FA4-4F60-8F2A-95FCF5BB17F2}" srcOrd="0" destOrd="0" presId="urn:microsoft.com/office/officeart/2005/8/layout/list1"/>
    <dgm:cxn modelId="{EEFA015E-EF91-4B18-891D-C8E0E8E3D0EA}" type="presParOf" srcId="{B1BB343F-7312-4F81-BF7A-E9CEA8475B4C}" destId="{2EFDD16F-66A2-4B8D-85D4-A5C25F1CDB68}" srcOrd="1" destOrd="0" presId="urn:microsoft.com/office/officeart/2005/8/layout/list1"/>
    <dgm:cxn modelId="{2BD0AFA0-0534-47C9-AA5C-11136F18B387}" type="presParOf" srcId="{CB5ADBCF-FA30-4A0A-A4C0-93349AAE2A49}" destId="{22926939-E08D-4241-AD68-77490819F3B6}" srcOrd="5" destOrd="0" presId="urn:microsoft.com/office/officeart/2005/8/layout/list1"/>
    <dgm:cxn modelId="{F85CB088-A37F-4C17-B4DB-1A40A6CE4B9B}" type="presParOf" srcId="{CB5ADBCF-FA30-4A0A-A4C0-93349AAE2A49}" destId="{7A7F5E42-689A-42AD-9930-7A3F193609FC}" srcOrd="6" destOrd="0" presId="urn:microsoft.com/office/officeart/2005/8/layout/list1"/>
    <dgm:cxn modelId="{F4A259C3-7229-45CB-9507-EAEA627131B0}" type="presParOf" srcId="{CB5ADBCF-FA30-4A0A-A4C0-93349AAE2A49}" destId="{FE49E5FC-709C-4118-999E-DF318933AE2C}" srcOrd="7" destOrd="0" presId="urn:microsoft.com/office/officeart/2005/8/layout/list1"/>
    <dgm:cxn modelId="{5A05798C-4908-461F-99A7-05707273931C}" type="presParOf" srcId="{CB5ADBCF-FA30-4A0A-A4C0-93349AAE2A49}" destId="{2F8F9D7F-BACC-400A-B3A5-FB133B56A602}" srcOrd="8" destOrd="0" presId="urn:microsoft.com/office/officeart/2005/8/layout/list1"/>
    <dgm:cxn modelId="{1A672C2F-196A-4A0C-8F28-D6DD6463A986}" type="presParOf" srcId="{2F8F9D7F-BACC-400A-B3A5-FB133B56A602}" destId="{9A4EB6CE-E29F-4FEE-9372-480638D78ED4}" srcOrd="0" destOrd="0" presId="urn:microsoft.com/office/officeart/2005/8/layout/list1"/>
    <dgm:cxn modelId="{D39F85AE-65B8-4032-8F22-7582333B1056}" type="presParOf" srcId="{2F8F9D7F-BACC-400A-B3A5-FB133B56A602}" destId="{B309A10B-2C97-4B54-9AE7-3783AC26FB39}" srcOrd="1" destOrd="0" presId="urn:microsoft.com/office/officeart/2005/8/layout/list1"/>
    <dgm:cxn modelId="{E3AC38D1-2A82-4280-97A5-654CA4CFC06E}" type="presParOf" srcId="{CB5ADBCF-FA30-4A0A-A4C0-93349AAE2A49}" destId="{DA2FDB7A-5970-484D-AEF6-F817A88C29A8}" srcOrd="9" destOrd="0" presId="urn:microsoft.com/office/officeart/2005/8/layout/list1"/>
    <dgm:cxn modelId="{66FBC768-6297-4850-85CA-D19BC3FF3C88}" type="presParOf" srcId="{CB5ADBCF-FA30-4A0A-A4C0-93349AAE2A49}" destId="{E7339DB8-F28A-40C0-8527-045830E0291C}" srcOrd="10" destOrd="0" presId="urn:microsoft.com/office/officeart/2005/8/layout/list1"/>
    <dgm:cxn modelId="{41D7297D-0FD0-4DFD-A21C-3555B2E9799F}" type="presParOf" srcId="{CB5ADBCF-FA30-4A0A-A4C0-93349AAE2A49}" destId="{B43DDE99-5D4E-45A7-9C49-9738894B2659}" srcOrd="11" destOrd="0" presId="urn:microsoft.com/office/officeart/2005/8/layout/list1"/>
    <dgm:cxn modelId="{72DE58F8-C526-458A-94E6-5023FC924BFA}" type="presParOf" srcId="{CB5ADBCF-FA30-4A0A-A4C0-93349AAE2A49}" destId="{6DF24EF2-A354-4031-96CC-CD453D93FB7C}" srcOrd="12" destOrd="0" presId="urn:microsoft.com/office/officeart/2005/8/layout/list1"/>
    <dgm:cxn modelId="{0736218D-A16D-4EFF-AAAD-2C5164E238BD}" type="presParOf" srcId="{6DF24EF2-A354-4031-96CC-CD453D93FB7C}" destId="{964039EC-E70D-4710-801D-FE66A1D8087D}" srcOrd="0" destOrd="0" presId="urn:microsoft.com/office/officeart/2005/8/layout/list1"/>
    <dgm:cxn modelId="{DC4E5176-AB06-453F-980F-C9E60EA2AFFA}" type="presParOf" srcId="{6DF24EF2-A354-4031-96CC-CD453D93FB7C}" destId="{E5C1431F-CB31-484A-8C74-55B7FADBF348}" srcOrd="1" destOrd="0" presId="urn:microsoft.com/office/officeart/2005/8/layout/list1"/>
    <dgm:cxn modelId="{63AC7387-4A75-473B-B7C0-6EB040DA3E48}" type="presParOf" srcId="{CB5ADBCF-FA30-4A0A-A4C0-93349AAE2A49}" destId="{1CBDB051-FC9F-439E-ABC3-5FED4FEB571F}" srcOrd="13" destOrd="0" presId="urn:microsoft.com/office/officeart/2005/8/layout/list1"/>
    <dgm:cxn modelId="{B8E9E144-4949-48E6-B1F3-761BD583CD80}" type="presParOf" srcId="{CB5ADBCF-FA30-4A0A-A4C0-93349AAE2A49}" destId="{85573C7F-6A48-48D1-B4E1-0918C3F920F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5F318-76B6-4B00-9D79-F67642C02B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E12443-C2E8-4A5C-B033-592085F05231}">
      <dgm:prSet/>
      <dgm:spPr/>
      <dgm:t>
        <a:bodyPr/>
        <a:lstStyle/>
        <a:p>
          <a:r>
            <a:rPr lang="en-US"/>
            <a:t>How the </a:t>
          </a:r>
          <a:r>
            <a:rPr lang="en-CA" i="0"/>
            <a:t>typical formula in excel looks like?</a:t>
          </a:r>
          <a:endParaRPr lang="en-US"/>
        </a:p>
      </dgm:t>
    </dgm:pt>
    <dgm:pt modelId="{D52F9CB9-505A-4CFC-9F03-A8DD69679741}" type="parTrans" cxnId="{996F6CB6-38C7-4FFB-8210-DE43BA8543F2}">
      <dgm:prSet/>
      <dgm:spPr/>
      <dgm:t>
        <a:bodyPr/>
        <a:lstStyle/>
        <a:p>
          <a:endParaRPr lang="en-US"/>
        </a:p>
      </dgm:t>
    </dgm:pt>
    <dgm:pt modelId="{8BA35ECA-2000-4B22-B8DF-5B199DFE61EB}" type="sibTrans" cxnId="{996F6CB6-38C7-4FFB-8210-DE43BA8543F2}">
      <dgm:prSet/>
      <dgm:spPr/>
      <dgm:t>
        <a:bodyPr/>
        <a:lstStyle/>
        <a:p>
          <a:endParaRPr lang="en-US"/>
        </a:p>
      </dgm:t>
    </dgm:pt>
    <dgm:pt modelId="{21871ADA-AA8C-4FA3-A4AD-D14B5D5755C7}">
      <dgm:prSet/>
      <dgm:spPr/>
      <dgm:t>
        <a:bodyPr/>
        <a:lstStyle/>
        <a:p>
          <a:r>
            <a:rPr lang="en-CA"/>
            <a:t>How to copy a formula or autofill formula, what happens to the row reference </a:t>
          </a:r>
          <a:endParaRPr lang="en-US"/>
        </a:p>
      </dgm:t>
    </dgm:pt>
    <dgm:pt modelId="{8D352005-4D8D-4CF4-8FA6-8F30511CAB4E}" type="parTrans" cxnId="{6F5ED333-927F-454F-BB68-F0BA49278EC2}">
      <dgm:prSet/>
      <dgm:spPr/>
      <dgm:t>
        <a:bodyPr/>
        <a:lstStyle/>
        <a:p>
          <a:endParaRPr lang="en-US"/>
        </a:p>
      </dgm:t>
    </dgm:pt>
    <dgm:pt modelId="{546F31C1-76BD-4D07-84CA-9C315FEC3920}" type="sibTrans" cxnId="{6F5ED333-927F-454F-BB68-F0BA49278EC2}">
      <dgm:prSet/>
      <dgm:spPr/>
      <dgm:t>
        <a:bodyPr/>
        <a:lstStyle/>
        <a:p>
          <a:endParaRPr lang="en-US"/>
        </a:p>
      </dgm:t>
    </dgm:pt>
    <dgm:pt modelId="{07B80EB8-EA60-42BF-A37E-4449B3394392}" type="pres">
      <dgm:prSet presAssocID="{F2D5F318-76B6-4B00-9D79-F67642C02B63}" presName="root" presStyleCnt="0">
        <dgm:presLayoutVars>
          <dgm:dir/>
          <dgm:resizeHandles val="exact"/>
        </dgm:presLayoutVars>
      </dgm:prSet>
      <dgm:spPr/>
    </dgm:pt>
    <dgm:pt modelId="{FB5BE126-1C7F-4EAD-858C-ED38D9AAB9ED}" type="pres">
      <dgm:prSet presAssocID="{A3E12443-C2E8-4A5C-B033-592085F05231}" presName="compNode" presStyleCnt="0"/>
      <dgm:spPr/>
    </dgm:pt>
    <dgm:pt modelId="{852CDAC4-D764-4899-A879-EFB73FE1F89A}" type="pres">
      <dgm:prSet presAssocID="{A3E12443-C2E8-4A5C-B033-592085F05231}" presName="bgRect" presStyleLbl="bgShp" presStyleIdx="0" presStyleCnt="2"/>
      <dgm:spPr/>
    </dgm:pt>
    <dgm:pt modelId="{AD0AEB06-D573-4AE9-97D5-27501305CF9B}" type="pres">
      <dgm:prSet presAssocID="{A3E12443-C2E8-4A5C-B033-592085F052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E0C51BE-6E2C-44F1-8283-15D20787C5ED}" type="pres">
      <dgm:prSet presAssocID="{A3E12443-C2E8-4A5C-B033-592085F05231}" presName="spaceRect" presStyleCnt="0"/>
      <dgm:spPr/>
    </dgm:pt>
    <dgm:pt modelId="{F2D6DC62-0B4F-490D-AE43-6EEFAA4934AA}" type="pres">
      <dgm:prSet presAssocID="{A3E12443-C2E8-4A5C-B033-592085F05231}" presName="parTx" presStyleLbl="revTx" presStyleIdx="0" presStyleCnt="2">
        <dgm:presLayoutVars>
          <dgm:chMax val="0"/>
          <dgm:chPref val="0"/>
        </dgm:presLayoutVars>
      </dgm:prSet>
      <dgm:spPr/>
    </dgm:pt>
    <dgm:pt modelId="{AE718375-5F73-4D1A-8F32-5CAD3A2FC589}" type="pres">
      <dgm:prSet presAssocID="{8BA35ECA-2000-4B22-B8DF-5B199DFE61EB}" presName="sibTrans" presStyleCnt="0"/>
      <dgm:spPr/>
    </dgm:pt>
    <dgm:pt modelId="{A1548DB7-753A-4B40-A755-E113CCD9C0A3}" type="pres">
      <dgm:prSet presAssocID="{21871ADA-AA8C-4FA3-A4AD-D14B5D5755C7}" presName="compNode" presStyleCnt="0"/>
      <dgm:spPr/>
    </dgm:pt>
    <dgm:pt modelId="{C0D980AE-E259-48B0-B70C-6485C7A32929}" type="pres">
      <dgm:prSet presAssocID="{21871ADA-AA8C-4FA3-A4AD-D14B5D5755C7}" presName="bgRect" presStyleLbl="bgShp" presStyleIdx="1" presStyleCnt="2"/>
      <dgm:spPr/>
    </dgm:pt>
    <dgm:pt modelId="{27CB11C2-AC07-49C3-A906-DF60D680B086}" type="pres">
      <dgm:prSet presAssocID="{21871ADA-AA8C-4FA3-A4AD-D14B5D5755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278D6C0-5836-498F-8014-A5DCB00ABA68}" type="pres">
      <dgm:prSet presAssocID="{21871ADA-AA8C-4FA3-A4AD-D14B5D5755C7}" presName="spaceRect" presStyleCnt="0"/>
      <dgm:spPr/>
    </dgm:pt>
    <dgm:pt modelId="{75E617B5-4288-4474-9565-06D384518BF0}" type="pres">
      <dgm:prSet presAssocID="{21871ADA-AA8C-4FA3-A4AD-D14B5D5755C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102F200-128E-4C56-B48C-04C4EDDCDC35}" type="presOf" srcId="{21871ADA-AA8C-4FA3-A4AD-D14B5D5755C7}" destId="{75E617B5-4288-4474-9565-06D384518BF0}" srcOrd="0" destOrd="0" presId="urn:microsoft.com/office/officeart/2018/2/layout/IconVerticalSolidList"/>
    <dgm:cxn modelId="{6F5ED333-927F-454F-BB68-F0BA49278EC2}" srcId="{F2D5F318-76B6-4B00-9D79-F67642C02B63}" destId="{21871ADA-AA8C-4FA3-A4AD-D14B5D5755C7}" srcOrd="1" destOrd="0" parTransId="{8D352005-4D8D-4CF4-8FA6-8F30511CAB4E}" sibTransId="{546F31C1-76BD-4D07-84CA-9C315FEC3920}"/>
    <dgm:cxn modelId="{17A47C38-49A9-4E13-BD18-54E8F83DAECA}" type="presOf" srcId="{F2D5F318-76B6-4B00-9D79-F67642C02B63}" destId="{07B80EB8-EA60-42BF-A37E-4449B3394392}" srcOrd="0" destOrd="0" presId="urn:microsoft.com/office/officeart/2018/2/layout/IconVerticalSolidList"/>
    <dgm:cxn modelId="{996F6CB6-38C7-4FFB-8210-DE43BA8543F2}" srcId="{F2D5F318-76B6-4B00-9D79-F67642C02B63}" destId="{A3E12443-C2E8-4A5C-B033-592085F05231}" srcOrd="0" destOrd="0" parTransId="{D52F9CB9-505A-4CFC-9F03-A8DD69679741}" sibTransId="{8BA35ECA-2000-4B22-B8DF-5B199DFE61EB}"/>
    <dgm:cxn modelId="{596B71E5-55FF-479F-9EEF-609D04C744F1}" type="presOf" srcId="{A3E12443-C2E8-4A5C-B033-592085F05231}" destId="{F2D6DC62-0B4F-490D-AE43-6EEFAA4934AA}" srcOrd="0" destOrd="0" presId="urn:microsoft.com/office/officeart/2018/2/layout/IconVerticalSolidList"/>
    <dgm:cxn modelId="{85044139-4D07-450E-90D1-E9EC9AB7B3DC}" type="presParOf" srcId="{07B80EB8-EA60-42BF-A37E-4449B3394392}" destId="{FB5BE126-1C7F-4EAD-858C-ED38D9AAB9ED}" srcOrd="0" destOrd="0" presId="urn:microsoft.com/office/officeart/2018/2/layout/IconVerticalSolidList"/>
    <dgm:cxn modelId="{A4E8BA04-E55A-4B53-A786-F592A02FEF46}" type="presParOf" srcId="{FB5BE126-1C7F-4EAD-858C-ED38D9AAB9ED}" destId="{852CDAC4-D764-4899-A879-EFB73FE1F89A}" srcOrd="0" destOrd="0" presId="urn:microsoft.com/office/officeart/2018/2/layout/IconVerticalSolidList"/>
    <dgm:cxn modelId="{7FF14378-AA1B-4686-BAC5-EEB94C00CAC4}" type="presParOf" srcId="{FB5BE126-1C7F-4EAD-858C-ED38D9AAB9ED}" destId="{AD0AEB06-D573-4AE9-97D5-27501305CF9B}" srcOrd="1" destOrd="0" presId="urn:microsoft.com/office/officeart/2018/2/layout/IconVerticalSolidList"/>
    <dgm:cxn modelId="{6E01D185-02E1-4E03-9B02-0ED5D4B411EE}" type="presParOf" srcId="{FB5BE126-1C7F-4EAD-858C-ED38D9AAB9ED}" destId="{7E0C51BE-6E2C-44F1-8283-15D20787C5ED}" srcOrd="2" destOrd="0" presId="urn:microsoft.com/office/officeart/2018/2/layout/IconVerticalSolidList"/>
    <dgm:cxn modelId="{3D6278ED-0AEA-4C01-BC48-A8E5E067C65A}" type="presParOf" srcId="{FB5BE126-1C7F-4EAD-858C-ED38D9AAB9ED}" destId="{F2D6DC62-0B4F-490D-AE43-6EEFAA4934AA}" srcOrd="3" destOrd="0" presId="urn:microsoft.com/office/officeart/2018/2/layout/IconVerticalSolidList"/>
    <dgm:cxn modelId="{2E457AF8-20C8-4F55-8E0C-8B33BCE5C4D0}" type="presParOf" srcId="{07B80EB8-EA60-42BF-A37E-4449B3394392}" destId="{AE718375-5F73-4D1A-8F32-5CAD3A2FC589}" srcOrd="1" destOrd="0" presId="urn:microsoft.com/office/officeart/2018/2/layout/IconVerticalSolidList"/>
    <dgm:cxn modelId="{5ECFF89D-4649-4511-8686-6DA61A7B4053}" type="presParOf" srcId="{07B80EB8-EA60-42BF-A37E-4449B3394392}" destId="{A1548DB7-753A-4B40-A755-E113CCD9C0A3}" srcOrd="2" destOrd="0" presId="urn:microsoft.com/office/officeart/2018/2/layout/IconVerticalSolidList"/>
    <dgm:cxn modelId="{391A729F-379C-4AB8-809A-649BFC37B515}" type="presParOf" srcId="{A1548DB7-753A-4B40-A755-E113CCD9C0A3}" destId="{C0D980AE-E259-48B0-B70C-6485C7A32929}" srcOrd="0" destOrd="0" presId="urn:microsoft.com/office/officeart/2018/2/layout/IconVerticalSolidList"/>
    <dgm:cxn modelId="{3A0C4D96-F4CD-4B17-ACDD-E53F3CE6CF15}" type="presParOf" srcId="{A1548DB7-753A-4B40-A755-E113CCD9C0A3}" destId="{27CB11C2-AC07-49C3-A906-DF60D680B086}" srcOrd="1" destOrd="0" presId="urn:microsoft.com/office/officeart/2018/2/layout/IconVerticalSolidList"/>
    <dgm:cxn modelId="{9A50CF27-576C-44F4-8644-E601703D90AB}" type="presParOf" srcId="{A1548DB7-753A-4B40-A755-E113CCD9C0A3}" destId="{F278D6C0-5836-498F-8014-A5DCB00ABA68}" srcOrd="2" destOrd="0" presId="urn:microsoft.com/office/officeart/2018/2/layout/IconVerticalSolidList"/>
    <dgm:cxn modelId="{779FFE30-1CA4-4CBE-B2C8-07EC1CCD8339}" type="presParOf" srcId="{A1548DB7-753A-4B40-A755-E113CCD9C0A3}" destId="{75E617B5-4288-4474-9565-06D384518B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D8F9-93F8-4D51-8A7C-B42023C488AF}">
      <dsp:nvSpPr>
        <dsp:cNvPr id="0" name=""/>
        <dsp:cNvSpPr/>
      </dsp:nvSpPr>
      <dsp:spPr>
        <a:xfrm>
          <a:off x="0" y="957737"/>
          <a:ext cx="62611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CEA1-9F0E-44F4-BC4F-065F0F9A73E3}">
      <dsp:nvSpPr>
        <dsp:cNvPr id="0" name=""/>
        <dsp:cNvSpPr/>
      </dsp:nvSpPr>
      <dsp:spPr>
        <a:xfrm>
          <a:off x="313055" y="588737"/>
          <a:ext cx="4382770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i="0" kern="1200" dirty="0">
              <a:effectLst/>
              <a:latin typeface="OpenSans"/>
            </a:rPr>
            <a:t>Some Handy viewing features </a:t>
          </a:r>
          <a:endParaRPr lang="en-US" sz="2500" kern="1200" dirty="0"/>
        </a:p>
      </dsp:txBody>
      <dsp:txXfrm>
        <a:off x="349081" y="624763"/>
        <a:ext cx="4310718" cy="665948"/>
      </dsp:txXfrm>
    </dsp:sp>
    <dsp:sp modelId="{7A7F5E42-689A-42AD-9930-7A3F193609FC}">
      <dsp:nvSpPr>
        <dsp:cNvPr id="0" name=""/>
        <dsp:cNvSpPr/>
      </dsp:nvSpPr>
      <dsp:spPr>
        <a:xfrm>
          <a:off x="0" y="2091737"/>
          <a:ext cx="62611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FDD16F-66A2-4B8D-85D4-A5C25F1CDB68}">
      <dsp:nvSpPr>
        <dsp:cNvPr id="0" name=""/>
        <dsp:cNvSpPr/>
      </dsp:nvSpPr>
      <dsp:spPr>
        <a:xfrm>
          <a:off x="313055" y="1722737"/>
          <a:ext cx="4382770" cy="738000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Editing data in a worksheet</a:t>
          </a:r>
          <a:endParaRPr lang="en-US" sz="2500" kern="1200" dirty="0"/>
        </a:p>
      </dsp:txBody>
      <dsp:txXfrm>
        <a:off x="349081" y="1758763"/>
        <a:ext cx="4310718" cy="665948"/>
      </dsp:txXfrm>
    </dsp:sp>
    <dsp:sp modelId="{E7339DB8-F28A-40C0-8527-045830E0291C}">
      <dsp:nvSpPr>
        <dsp:cNvPr id="0" name=""/>
        <dsp:cNvSpPr/>
      </dsp:nvSpPr>
      <dsp:spPr>
        <a:xfrm>
          <a:off x="0" y="3225737"/>
          <a:ext cx="62611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09A10B-2C97-4B54-9AE7-3783AC26FB39}">
      <dsp:nvSpPr>
        <dsp:cNvPr id="0" name=""/>
        <dsp:cNvSpPr/>
      </dsp:nvSpPr>
      <dsp:spPr>
        <a:xfrm>
          <a:off x="313055" y="2856737"/>
          <a:ext cx="4382770" cy="738000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Fundamentals of formulas</a:t>
          </a:r>
          <a:endParaRPr lang="en-US" sz="2500" kern="1200" dirty="0"/>
        </a:p>
      </dsp:txBody>
      <dsp:txXfrm>
        <a:off x="349081" y="2892763"/>
        <a:ext cx="4310718" cy="665948"/>
      </dsp:txXfrm>
    </dsp:sp>
    <dsp:sp modelId="{85573C7F-6A48-48D1-B4E1-0918C3F920F1}">
      <dsp:nvSpPr>
        <dsp:cNvPr id="0" name=""/>
        <dsp:cNvSpPr/>
      </dsp:nvSpPr>
      <dsp:spPr>
        <a:xfrm>
          <a:off x="0" y="4359737"/>
          <a:ext cx="62611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C1431F-CB31-484A-8C74-55B7FADBF348}">
      <dsp:nvSpPr>
        <dsp:cNvPr id="0" name=""/>
        <dsp:cNvSpPr/>
      </dsp:nvSpPr>
      <dsp:spPr>
        <a:xfrm>
          <a:off x="313055" y="3990737"/>
          <a:ext cx="4382770" cy="73800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0" i="0" kern="1200" dirty="0"/>
            <a:t>Reference data in formulas</a:t>
          </a:r>
          <a:endParaRPr lang="en-US" sz="2500" kern="1200" dirty="0"/>
        </a:p>
      </dsp:txBody>
      <dsp:txXfrm>
        <a:off x="349081" y="4026763"/>
        <a:ext cx="431071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CDAC4-D764-4899-A879-EFB73FE1F89A}">
      <dsp:nvSpPr>
        <dsp:cNvPr id="0" name=""/>
        <dsp:cNvSpPr/>
      </dsp:nvSpPr>
      <dsp:spPr>
        <a:xfrm>
          <a:off x="0" y="906502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AEB06-D573-4AE9-97D5-27501305CF9B}">
      <dsp:nvSpPr>
        <dsp:cNvPr id="0" name=""/>
        <dsp:cNvSpPr/>
      </dsp:nvSpPr>
      <dsp:spPr>
        <a:xfrm>
          <a:off x="506246" y="1283049"/>
          <a:ext cx="920448" cy="920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6DC62-0B4F-490D-AE43-6EEFAA4934AA}">
      <dsp:nvSpPr>
        <dsp:cNvPr id="0" name=""/>
        <dsp:cNvSpPr/>
      </dsp:nvSpPr>
      <dsp:spPr>
        <a:xfrm>
          <a:off x="1932941" y="906502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the </a:t>
          </a:r>
          <a:r>
            <a:rPr lang="en-CA" sz="2400" i="0" kern="1200"/>
            <a:t>typical formula in excel looks like?</a:t>
          </a:r>
          <a:endParaRPr lang="en-US" sz="2400" kern="1200"/>
        </a:p>
      </dsp:txBody>
      <dsp:txXfrm>
        <a:off x="1932941" y="906502"/>
        <a:ext cx="4328158" cy="1673542"/>
      </dsp:txXfrm>
    </dsp:sp>
    <dsp:sp modelId="{C0D980AE-E259-48B0-B70C-6485C7A32929}">
      <dsp:nvSpPr>
        <dsp:cNvPr id="0" name=""/>
        <dsp:cNvSpPr/>
      </dsp:nvSpPr>
      <dsp:spPr>
        <a:xfrm>
          <a:off x="0" y="2998430"/>
          <a:ext cx="6261100" cy="16735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B11C2-AC07-49C3-A906-DF60D680B086}">
      <dsp:nvSpPr>
        <dsp:cNvPr id="0" name=""/>
        <dsp:cNvSpPr/>
      </dsp:nvSpPr>
      <dsp:spPr>
        <a:xfrm>
          <a:off x="506246" y="3374977"/>
          <a:ext cx="920448" cy="920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617B5-4288-4474-9565-06D384518BF0}">
      <dsp:nvSpPr>
        <dsp:cNvPr id="0" name=""/>
        <dsp:cNvSpPr/>
      </dsp:nvSpPr>
      <dsp:spPr>
        <a:xfrm>
          <a:off x="1932941" y="2998430"/>
          <a:ext cx="4328158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How to copy a formula or autofill formula, what happens to the row reference </a:t>
          </a:r>
          <a:endParaRPr lang="en-US" sz="2400" kern="1200"/>
        </a:p>
      </dsp:txBody>
      <dsp:txXfrm>
        <a:off x="1932941" y="2998430"/>
        <a:ext cx="4328158" cy="167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AA4DC-6529-48CB-9BBF-5C8DA4E8B7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6A04-36FE-4C1A-B64D-5793C34C80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8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everyone, we will start our IBM ……., today we will cover course 2 week 2 which is about Getting started using spreadsheets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31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agenda today is:</a:t>
            </a: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45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OpenSans"/>
              </a:rPr>
              <a:t>Zoom to Selection enables you to select an area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of data and then zoom into that specific selection only.</a:t>
            </a:r>
          </a:p>
          <a:p>
            <a:pPr algn="l"/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effectLst/>
                <a:latin typeface="OpenSans"/>
              </a:rPr>
              <a:t> If you only want two sections, you can remove either the horizontal or the vertical split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by double-clicking on it.</a:t>
            </a:r>
          </a:p>
          <a:p>
            <a:pPr algn="l"/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effectLst/>
                <a:latin typeface="OpenSans"/>
              </a:rPr>
              <a:t>The trick here is to first select the cell that is both one row below where you want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to freeze, and one column to the right of where you want to freeze.</a:t>
            </a:r>
          </a:p>
          <a:p>
            <a:pPr algn="l"/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effectLst/>
                <a:latin typeface="OpenSans"/>
              </a:rPr>
              <a:t>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you can switch between them by using View, Switch Windows, or the faster method is to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use the CTRL+F6 shortcut</a:t>
            </a:r>
          </a:p>
          <a:p>
            <a:pPr algn="l"/>
            <a:endParaRPr lang="en-US" b="0" i="0" dirty="0">
              <a:effectLst/>
              <a:latin typeface="OpenSan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3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OpenSans"/>
              </a:rPr>
              <a:t>hover over the top or bottom edge of a selected cell, and you will see the Move pointer, then you can drag the selection  to another place on the worksheet. </a:t>
            </a:r>
          </a:p>
          <a:p>
            <a:r>
              <a:rPr lang="en-CA" dirty="0"/>
              <a:t>Ask about other way of copying data</a:t>
            </a:r>
          </a:p>
          <a:p>
            <a:endParaRPr lang="en-CA" dirty="0"/>
          </a:p>
          <a:p>
            <a:r>
              <a:rPr lang="en-US" dirty="0"/>
              <a:t>AutoFill</a:t>
            </a:r>
            <a:r>
              <a:rPr lang="en-CA" dirty="0"/>
              <a:t>:days dates </a:t>
            </a:r>
            <a:r>
              <a:rPr lang="en-CA" dirty="0" err="1"/>
              <a:t>monh</a:t>
            </a:r>
            <a:r>
              <a:rPr lang="en-CA" dirty="0"/>
              <a:t> and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24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OpenSan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16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OpenSans"/>
              </a:rPr>
              <a:t>You would start by typing an equal sign, which lets Excel know you are entering a formula.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Then you type in the function you wish to use, in this case the SUM function.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Note the description.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Next you type an open parenthesis, then you select your cell range, which in this case </a:t>
            </a:r>
          </a:p>
          <a:p>
            <a:pPr algn="l"/>
            <a:r>
              <a:rPr lang="en-US" b="0" i="0" dirty="0">
                <a:effectLst/>
                <a:latin typeface="OpenSans"/>
              </a:rPr>
              <a:t>would be E2 to E3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731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participants to breakout rooms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C6A04-36FE-4C1A-B64D-5793C34C809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31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26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32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88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48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28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94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19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13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2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4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6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9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49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08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34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2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8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8BC9-2B6B-4765-B37B-3E70FC5C4204}" type="datetimeFigureOut">
              <a:rPr lang="en-CA" smtClean="0"/>
              <a:t>2021-06-08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D3AF4-98AA-41E7-B67F-DDE712150D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22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D9A66-8C34-4A91-9441-499E5BA3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pPr algn="l"/>
            <a:r>
              <a:rPr lang="en-CA" sz="4000" b="1" i="0" dirty="0">
                <a:effectLst/>
              </a:rPr>
              <a:t>Excel Basics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EDBAA-843F-4673-9FC1-03E36BB86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CA" b="0" i="0" cap="all" dirty="0">
                <a:effectLst/>
                <a:latin typeface="OpenSans"/>
              </a:rPr>
              <a:t>PROFESSIONAL CERTIFICATE </a:t>
            </a:r>
            <a:r>
              <a:rPr lang="en-CA" b="0" i="0" dirty="0">
                <a:effectLst/>
                <a:latin typeface="OpenSans-light"/>
              </a:rPr>
              <a:t>IBM Data Analyst</a:t>
            </a:r>
          </a:p>
          <a:p>
            <a:endParaRPr lang="en-CA" b="0" i="0" dirty="0">
              <a:effectLst/>
              <a:latin typeface="Open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150870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6839A-6B90-4C89-9D15-111C747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Agenda</a:t>
            </a:r>
            <a:endParaRPr lang="en-CA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D3374-36A8-46EE-9B5A-7F784D7A8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82654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8519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F176-CED7-42BF-83EC-45079988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effectLst/>
                <a:latin typeface="OpenSans"/>
              </a:rPr>
              <a:t>Some Handy viewing features 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E34A-D088-4A6A-A19D-2ABCD764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Zoom to Selection</a:t>
            </a:r>
          </a:p>
          <a:p>
            <a:pPr algn="l"/>
            <a:r>
              <a:rPr lang="en-CA" b="0" i="0" dirty="0">
                <a:effectLst/>
              </a:rPr>
              <a:t>Split</a:t>
            </a:r>
          </a:p>
          <a:p>
            <a:pPr algn="l"/>
            <a:r>
              <a:rPr lang="en-CA" b="0" i="0" dirty="0">
                <a:effectLst/>
              </a:rPr>
              <a:t>Freeze Panes </a:t>
            </a:r>
          </a:p>
          <a:p>
            <a:pPr algn="l"/>
            <a:r>
              <a:rPr lang="en-CA" dirty="0"/>
              <a:t>S</a:t>
            </a:r>
            <a:r>
              <a:rPr lang="en-CA" b="0" i="0" dirty="0">
                <a:effectLst/>
              </a:rPr>
              <a:t>witch between </a:t>
            </a:r>
            <a:r>
              <a:rPr lang="en-CA" dirty="0"/>
              <a:t>two workbooks </a:t>
            </a:r>
            <a:endParaRPr lang="en-US" b="0" i="0" dirty="0">
              <a:effectLst/>
            </a:endParaRPr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308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F6E0-6FBD-4A7F-80B8-FBAF9AA8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0" i="0" dirty="0"/>
              <a:t>Editing data in a worksheet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63FF-079C-4A45-9DB0-C7E79CE7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&amp; move data</a:t>
            </a:r>
          </a:p>
          <a:p>
            <a:r>
              <a:rPr lang="en-US" dirty="0"/>
              <a:t>AutoFill </a:t>
            </a:r>
          </a:p>
          <a:p>
            <a:r>
              <a:rPr lang="en-US" dirty="0"/>
              <a:t>Format as a table</a:t>
            </a:r>
          </a:p>
          <a:p>
            <a:r>
              <a:rPr lang="en-US" dirty="0"/>
              <a:t>Filler data</a:t>
            </a:r>
          </a:p>
        </p:txBody>
      </p:sp>
    </p:spTree>
    <p:extLst>
      <p:ext uri="{BB962C8B-B14F-4D97-AF65-F5344CB8AC3E}">
        <p14:creationId xmlns:p14="http://schemas.microsoft.com/office/powerpoint/2010/main" val="252869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A4529-FCED-4EF8-B045-3CF00209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Discussion 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35DF-501A-4AAF-A720-283D7960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 it possible to copy data between two sheets with the same column width?</a:t>
            </a:r>
          </a:p>
          <a:p>
            <a:r>
              <a:rPr lang="en-US" dirty="0">
                <a:solidFill>
                  <a:srgbClr val="FFFFFF"/>
                </a:solidFill>
              </a:rPr>
              <a:t>Autofill method works the same way with days, months, and numbers? T/F</a:t>
            </a:r>
          </a:p>
          <a:p>
            <a:r>
              <a:rPr lang="en-US" dirty="0">
                <a:solidFill>
                  <a:srgbClr val="FFFFFF"/>
                </a:solidFill>
              </a:rPr>
              <a:t>What happens when you select a cell with value= “Mon” and drag the autofill handle</a:t>
            </a:r>
          </a:p>
          <a:p>
            <a:r>
              <a:rPr lang="en-US" dirty="0">
                <a:solidFill>
                  <a:srgbClr val="FFFFFF"/>
                </a:solidFill>
              </a:rPr>
              <a:t>How can you autofill data with a specific pattern, like every other day, or every 5 addition </a:t>
            </a:r>
            <a:endParaRPr lang="en-US" b="0" i="0" dirty="0">
              <a:solidFill>
                <a:srgbClr val="FFFFFF"/>
              </a:solidFill>
              <a:effectLst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</a:rPr>
              <a:t>What is the difference between formatting Cells and formatting data inside cells</a:t>
            </a:r>
          </a:p>
          <a:p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69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EB1D8-0E48-4BD1-8D8E-7EF79F11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F</a:t>
            </a:r>
            <a:r>
              <a:rPr lang="en-US" sz="4400" b="0" i="0"/>
              <a:t>undamentals of formulas</a:t>
            </a:r>
            <a:endParaRPr lang="en-CA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FE7F0-F7C4-4287-8387-F5E926EA6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48849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3894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A6D-9906-4946-89D3-15DE4E51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functions </a:t>
            </a: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576C1-4711-4603-A5A1-21E1E889A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953" y="2627823"/>
            <a:ext cx="8912892" cy="3016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Logical :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AND, IF, OR, NOT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Text :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CONCAT, FIND, SEARCH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Date &amp; Time :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NETWORKDAYS, WEEKDAY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Lookup &amp; Reference :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SORTBY, VLOOKUP, HLOOKUP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Math &amp; Trig :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POWER, SUMIF, SUMPRODUCT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Statistical :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AVERAGE, COUNTIF, MAX, MEDIAN, MIN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8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3C32-81D7-41C9-8F2F-7B72F9D6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/>
              <a:t>Reference data in formulas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699F-D551-44D0-ACEA-0488DDDD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Absolute and relative reference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Hands on activity 30 min!</a:t>
            </a:r>
          </a:p>
        </p:txBody>
      </p:sp>
    </p:spTree>
    <p:extLst>
      <p:ext uri="{BB962C8B-B14F-4D97-AF65-F5344CB8AC3E}">
        <p14:creationId xmlns:p14="http://schemas.microsoft.com/office/powerpoint/2010/main" val="157885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4864-B42B-4F5C-9D59-67878805C6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36800"/>
            <a:ext cx="9613900" cy="3598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Any questions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4313235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7659</TotalTime>
  <Words>496</Words>
  <Application>Microsoft Office PowerPoint</Application>
  <PresentationFormat>Widescreen</PresentationFormat>
  <Paragraphs>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OpenSans</vt:lpstr>
      <vt:lpstr>OpenSans-light</vt:lpstr>
      <vt:lpstr>Trebuchet MS</vt:lpstr>
      <vt:lpstr>Berlin</vt:lpstr>
      <vt:lpstr>Excel Basics for Data Analysis</vt:lpstr>
      <vt:lpstr>Agenda</vt:lpstr>
      <vt:lpstr>Some Handy viewing features </vt:lpstr>
      <vt:lpstr>Editing data in a worksheet</vt:lpstr>
      <vt:lpstr>Discussion </vt:lpstr>
      <vt:lpstr>Fundamentals of formulas</vt:lpstr>
      <vt:lpstr>More functions </vt:lpstr>
      <vt:lpstr>Reference data in formulas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Elsayed</dc:creator>
  <cp:lastModifiedBy>Sarah Elsayed</cp:lastModifiedBy>
  <cp:revision>52</cp:revision>
  <dcterms:created xsi:type="dcterms:W3CDTF">2021-02-09T03:20:03Z</dcterms:created>
  <dcterms:modified xsi:type="dcterms:W3CDTF">2021-06-09T19:31:46Z</dcterms:modified>
</cp:coreProperties>
</file>