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Open Sans Ligh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qYF16bG5UIxtnCMxspzSHGqz1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 everyone, we will start our IBM ……., today we will cover course 2 week 3 which is about Basics of data quality and data cleaning </a:t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agenda today is: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Accuracy: most significant aspect – data analyst must clean the data and remove duplicates, correct errors, remove empty rows, etc.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Completeness: no missing data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Reliability: ensure data is reliable and available to those who need it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Relevance: is all the data necessary for the project?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Timeliness: availability and accessibility of the selected data – should be refreshed regularly and errors should not be outdated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endParaRPr/>
          </a:p>
        </p:txBody>
      </p:sp>
      <p:sp>
        <p:nvSpPr>
          <p:cNvPr id="238" name="Google Shape;2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that we already covered data privacy and data quality, let’s discuss more 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It’s very common when collecting or importing data - whether through manual or automated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processes - to get errors and inconsistencies in your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This can be as simple as spelling mistakes, extra white space, or the wrong case used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in text, to empty rows or missing values in your data, to inaccurate or duplicated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Removing spaces using find and replace, and using trim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2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4" name="Google Shape;174;p2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2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2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2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0" name="Google Shape;180;p2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7" name="Google Shape;3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2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Excel Basics for Data Analysis</a:t>
            </a:r>
            <a:endParaRPr/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/>
          <p:nvPr/>
        </p:nvSpPr>
        <p:spPr>
          <a:xfrm>
            <a:off x="4644527" y="0"/>
            <a:ext cx="7552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Agenda</a:t>
            </a:r>
            <a:endParaRPr sz="4400"/>
          </a:p>
        </p:txBody>
      </p:sp>
      <p:grpSp>
        <p:nvGrpSpPr>
          <p:cNvPr id="225" name="Google Shape;225;p2"/>
          <p:cNvGrpSpPr/>
          <p:nvPr/>
        </p:nvGrpSpPr>
        <p:grpSpPr>
          <a:xfrm>
            <a:off x="5284788" y="1272780"/>
            <a:ext cx="6261100" cy="4312440"/>
            <a:chOff x="0" y="633017"/>
            <a:chExt cx="6261100" cy="4312440"/>
          </a:xfrm>
        </p:grpSpPr>
        <p:sp>
          <p:nvSpPr>
            <p:cNvPr id="226" name="Google Shape;226;p2"/>
            <p:cNvSpPr/>
            <p:nvPr/>
          </p:nvSpPr>
          <p:spPr>
            <a:xfrm>
              <a:off x="0" y="1120097"/>
              <a:ext cx="62611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13055" y="633017"/>
              <a:ext cx="4382770" cy="9741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360610" y="680572"/>
              <a:ext cx="428766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Discussion: Data Quality, Data Privacy</a:t>
              </a:r>
              <a:endParaRPr b="0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0" y="2616977"/>
              <a:ext cx="62611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7CB8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13055" y="2129897"/>
              <a:ext cx="4382770" cy="9741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ABF6F"/>
                </a:gs>
                <a:gs pos="50000">
                  <a:srgbClr val="79BC54"/>
                </a:gs>
                <a:gs pos="100000">
                  <a:srgbClr val="69AA4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 txBox="1"/>
            <p:nvPr/>
          </p:nvSpPr>
          <p:spPr>
            <a:xfrm>
              <a:off x="360610" y="2177452"/>
              <a:ext cx="428766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Three Fundamentals of Data Privacy</a:t>
              </a:r>
              <a:endParaRPr b="0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0" y="4113857"/>
              <a:ext cx="6261100" cy="83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13055" y="3626777"/>
              <a:ext cx="4382770" cy="9741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 txBox="1"/>
            <p:nvPr/>
          </p:nvSpPr>
          <p:spPr>
            <a:xfrm>
              <a:off x="360610" y="3674332"/>
              <a:ext cx="4287660" cy="87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Cleaning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Five Traits of Data Quality</a:t>
            </a:r>
            <a:endParaRPr/>
          </a:p>
        </p:txBody>
      </p:sp>
      <p:sp>
        <p:nvSpPr>
          <p:cNvPr id="241" name="Google Shape;241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Accuracy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Completeness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Reliability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Relevance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Timeliness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Three Fundamentals of Data Privacy</a:t>
            </a:r>
            <a:endParaRPr/>
          </a:p>
        </p:txBody>
      </p:sp>
      <p:sp>
        <p:nvSpPr>
          <p:cNvPr id="248" name="Google Shape;248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/>
              <a:t>Confidentiality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/>
              <a:t>Collection and Use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/>
              <a:t>Compliance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EEDC"/>
              </a:buClr>
              <a:buSzPts val="2400"/>
              <a:buNone/>
            </a:pPr>
            <a:r>
              <a:rPr b="0" i="0" lang="en-US" u="none" strike="noStrike">
                <a:solidFill>
                  <a:srgbClr val="F4EEDC"/>
                </a:solidFill>
              </a:rPr>
              <a:t>Who has access to it? Why? How can the data be best protected? </a:t>
            </a:r>
            <a:endParaRPr b="0" i="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Cleaning Data</a:t>
            </a:r>
            <a:endParaRPr/>
          </a:p>
        </p:txBody>
      </p:sp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Remove any duplicated or inaccurate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Remove any empty rows in your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Fix date formatting errors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Trim whitespace from your data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Change the text case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Cleaning Data Activity </a:t>
            </a:r>
            <a:endParaRPr/>
          </a:p>
        </p:txBody>
      </p:sp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Complete the </a:t>
            </a:r>
            <a:r>
              <a:rPr b="1" i="0" lang="en-US">
                <a:latin typeface="Open Sans"/>
                <a:ea typeface="Open Sans"/>
                <a:cs typeface="Open Sans"/>
                <a:sym typeface="Open Sans"/>
              </a:rPr>
              <a:t>Grocery receipt activity on Schoology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