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41"/>
  </p:normalViewPr>
  <p:slideViewPr>
    <p:cSldViewPr snapToGrid="0" snapToObjects="1">
      <p:cViewPr>
        <p:scale>
          <a:sx n="83" d="100"/>
          <a:sy n="83" d="100"/>
        </p:scale>
        <p:origin x="1696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1FEE05-340D-EF4E-875F-C7A164AC01AE}" type="doc">
      <dgm:prSet loTypeId="urn:microsoft.com/office/officeart/2005/8/layout/lProcess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A31328E-E66F-564F-97DA-CDABF2114911}">
      <dgm:prSet phldrT="[Text]" custT="1"/>
      <dgm:spPr/>
      <dgm:t>
        <a:bodyPr/>
        <a:lstStyle/>
        <a:p>
          <a:r>
            <a:rPr lang="en-GB" sz="2400" dirty="0"/>
            <a:t>Node</a:t>
          </a:r>
        </a:p>
        <a:p>
          <a:r>
            <a:rPr lang="en-GB" sz="1400" dirty="0"/>
            <a:t>Container Runtime </a:t>
          </a:r>
        </a:p>
      </dgm:t>
    </dgm:pt>
    <dgm:pt modelId="{BD53682B-CFB1-0942-AD53-E5F26BD184B5}" type="parTrans" cxnId="{1E5620FA-0547-1345-8AD2-0EF699E67331}">
      <dgm:prSet/>
      <dgm:spPr/>
      <dgm:t>
        <a:bodyPr/>
        <a:lstStyle/>
        <a:p>
          <a:endParaRPr lang="en-GB"/>
        </a:p>
      </dgm:t>
    </dgm:pt>
    <dgm:pt modelId="{792977DF-B484-604C-A3D4-DA6D6FAA84C4}" type="sibTrans" cxnId="{1E5620FA-0547-1345-8AD2-0EF699E67331}">
      <dgm:prSet/>
      <dgm:spPr/>
      <dgm:t>
        <a:bodyPr/>
        <a:lstStyle/>
        <a:p>
          <a:endParaRPr lang="en-GB"/>
        </a:p>
      </dgm:t>
    </dgm:pt>
    <dgm:pt modelId="{E4B8BD69-33E7-2743-B4D2-A92F8C772A4B}">
      <dgm:prSet phldrT="[Text]" custT="1"/>
      <dgm:spPr/>
      <dgm:t>
        <a:bodyPr/>
        <a:lstStyle/>
        <a:p>
          <a:r>
            <a:rPr lang="en-GB" sz="2000" dirty="0" err="1"/>
            <a:t>kubelet</a:t>
          </a:r>
          <a:endParaRPr lang="en-GB" sz="2000" dirty="0"/>
        </a:p>
      </dgm:t>
    </dgm:pt>
    <dgm:pt modelId="{05E26C4E-448C-3142-BBF8-5BD3FCCA1350}" type="parTrans" cxnId="{20020092-2AC7-0C4E-860F-21D595CE097B}">
      <dgm:prSet/>
      <dgm:spPr/>
      <dgm:t>
        <a:bodyPr/>
        <a:lstStyle/>
        <a:p>
          <a:endParaRPr lang="en-GB"/>
        </a:p>
      </dgm:t>
    </dgm:pt>
    <dgm:pt modelId="{C97E413B-CDD2-7946-90CF-1B3CF983B3F8}" type="sibTrans" cxnId="{20020092-2AC7-0C4E-860F-21D595CE097B}">
      <dgm:prSet/>
      <dgm:spPr/>
      <dgm:t>
        <a:bodyPr/>
        <a:lstStyle/>
        <a:p>
          <a:endParaRPr lang="en-GB"/>
        </a:p>
      </dgm:t>
    </dgm:pt>
    <dgm:pt modelId="{083F5DF0-4C96-314E-B42F-018D6CE04A91}">
      <dgm:prSet phldrT="[Text]" custT="1"/>
      <dgm:spPr/>
      <dgm:t>
        <a:bodyPr/>
        <a:lstStyle/>
        <a:p>
          <a:r>
            <a:rPr lang="en-GB" sz="2000" dirty="0"/>
            <a:t>K-proxy</a:t>
          </a:r>
        </a:p>
      </dgm:t>
    </dgm:pt>
    <dgm:pt modelId="{77213454-F195-5A45-B39A-D52E16D37FC2}" type="parTrans" cxnId="{C430A658-C530-AD4B-92E4-0D4CB9C8F1AE}">
      <dgm:prSet/>
      <dgm:spPr/>
      <dgm:t>
        <a:bodyPr/>
        <a:lstStyle/>
        <a:p>
          <a:endParaRPr lang="en-GB"/>
        </a:p>
      </dgm:t>
    </dgm:pt>
    <dgm:pt modelId="{DC697A14-02A1-4441-A010-C9D7EFEFF952}" type="sibTrans" cxnId="{C430A658-C530-AD4B-92E4-0D4CB9C8F1AE}">
      <dgm:prSet/>
      <dgm:spPr/>
      <dgm:t>
        <a:bodyPr/>
        <a:lstStyle/>
        <a:p>
          <a:endParaRPr lang="en-GB"/>
        </a:p>
      </dgm:t>
    </dgm:pt>
    <dgm:pt modelId="{AA9AD3D6-C17A-0841-BAE9-ED92D197F16F}">
      <dgm:prSet phldrT="[Text]" custT="1"/>
      <dgm:spPr/>
      <dgm:t>
        <a:bodyPr/>
        <a:lstStyle/>
        <a:p>
          <a:r>
            <a:rPr lang="en-GB" sz="2400" dirty="0"/>
            <a:t>Node</a:t>
          </a:r>
        </a:p>
        <a:p>
          <a:r>
            <a:rPr lang="en-GB" sz="1400" dirty="0"/>
            <a:t>Container Runtime</a:t>
          </a:r>
        </a:p>
      </dgm:t>
    </dgm:pt>
    <dgm:pt modelId="{D1C2E2EC-5454-1649-B8EE-ADFCB7D19720}" type="parTrans" cxnId="{1A07CE14-2B1F-C941-94FB-8196FC56BF80}">
      <dgm:prSet/>
      <dgm:spPr/>
      <dgm:t>
        <a:bodyPr/>
        <a:lstStyle/>
        <a:p>
          <a:endParaRPr lang="en-GB"/>
        </a:p>
      </dgm:t>
    </dgm:pt>
    <dgm:pt modelId="{570A5313-3F10-9F41-955F-B9607669D2DD}" type="sibTrans" cxnId="{1A07CE14-2B1F-C941-94FB-8196FC56BF80}">
      <dgm:prSet/>
      <dgm:spPr/>
      <dgm:t>
        <a:bodyPr/>
        <a:lstStyle/>
        <a:p>
          <a:endParaRPr lang="en-GB"/>
        </a:p>
      </dgm:t>
    </dgm:pt>
    <dgm:pt modelId="{B347C0B1-F545-0249-A120-3132653D8056}">
      <dgm:prSet phldrT="[Text]" custT="1"/>
      <dgm:spPr/>
      <dgm:t>
        <a:bodyPr/>
        <a:lstStyle/>
        <a:p>
          <a:r>
            <a:rPr lang="en-GB" sz="2000" dirty="0" err="1"/>
            <a:t>kubelet</a:t>
          </a:r>
          <a:endParaRPr lang="en-GB" sz="2000" dirty="0"/>
        </a:p>
      </dgm:t>
    </dgm:pt>
    <dgm:pt modelId="{00DBFC2B-BEB9-B140-AB7A-834E88CB956F}" type="parTrans" cxnId="{667FBEE7-64C0-754E-93B9-0D1FD48E4D50}">
      <dgm:prSet/>
      <dgm:spPr/>
      <dgm:t>
        <a:bodyPr/>
        <a:lstStyle/>
        <a:p>
          <a:endParaRPr lang="en-GB"/>
        </a:p>
      </dgm:t>
    </dgm:pt>
    <dgm:pt modelId="{2926FA83-C024-844E-899C-3CFAA742944A}" type="sibTrans" cxnId="{667FBEE7-64C0-754E-93B9-0D1FD48E4D50}">
      <dgm:prSet/>
      <dgm:spPr/>
      <dgm:t>
        <a:bodyPr/>
        <a:lstStyle/>
        <a:p>
          <a:endParaRPr lang="en-GB"/>
        </a:p>
      </dgm:t>
    </dgm:pt>
    <dgm:pt modelId="{B6F0D351-AA0B-6E4F-945E-2F29BFEE0C2B}">
      <dgm:prSet phldrT="[Text]" custT="1"/>
      <dgm:spPr/>
      <dgm:t>
        <a:bodyPr/>
        <a:lstStyle/>
        <a:p>
          <a:r>
            <a:rPr lang="en-GB" sz="2000" dirty="0"/>
            <a:t>K-proxy</a:t>
          </a:r>
        </a:p>
      </dgm:t>
    </dgm:pt>
    <dgm:pt modelId="{C607F9E9-515F-AC40-95C3-417E17204ADF}" type="parTrans" cxnId="{AD20A512-0FA3-774E-9764-366FE87C3DF2}">
      <dgm:prSet/>
      <dgm:spPr/>
      <dgm:t>
        <a:bodyPr/>
        <a:lstStyle/>
        <a:p>
          <a:endParaRPr lang="en-GB"/>
        </a:p>
      </dgm:t>
    </dgm:pt>
    <dgm:pt modelId="{E0540E3B-C111-7E4B-82DC-9895117F6962}" type="sibTrans" cxnId="{AD20A512-0FA3-774E-9764-366FE87C3DF2}">
      <dgm:prSet/>
      <dgm:spPr/>
      <dgm:t>
        <a:bodyPr/>
        <a:lstStyle/>
        <a:p>
          <a:endParaRPr lang="en-GB"/>
        </a:p>
      </dgm:t>
    </dgm:pt>
    <dgm:pt modelId="{87756581-EB38-8E48-8F91-92D226C6505B}">
      <dgm:prSet phldrT="[Text]" custT="1"/>
      <dgm:spPr/>
      <dgm:t>
        <a:bodyPr/>
        <a:lstStyle/>
        <a:p>
          <a:r>
            <a:rPr lang="en-GB" sz="2400" dirty="0"/>
            <a:t>Node</a:t>
          </a:r>
        </a:p>
        <a:p>
          <a:r>
            <a:rPr lang="en-GB" sz="1400" dirty="0"/>
            <a:t>Container Runtime</a:t>
          </a:r>
        </a:p>
      </dgm:t>
    </dgm:pt>
    <dgm:pt modelId="{BBE86E54-A073-B144-AA83-CCEFC68A7856}" type="parTrans" cxnId="{52427945-852F-B54E-A0D8-8EA2E144D9B2}">
      <dgm:prSet/>
      <dgm:spPr/>
      <dgm:t>
        <a:bodyPr/>
        <a:lstStyle/>
        <a:p>
          <a:endParaRPr lang="en-GB"/>
        </a:p>
      </dgm:t>
    </dgm:pt>
    <dgm:pt modelId="{A977DE43-E320-504B-8098-B2668CE32CEE}" type="sibTrans" cxnId="{52427945-852F-B54E-A0D8-8EA2E144D9B2}">
      <dgm:prSet/>
      <dgm:spPr/>
      <dgm:t>
        <a:bodyPr/>
        <a:lstStyle/>
        <a:p>
          <a:endParaRPr lang="en-GB"/>
        </a:p>
      </dgm:t>
    </dgm:pt>
    <dgm:pt modelId="{C87D285E-0676-D544-B046-A0540C4D63BB}">
      <dgm:prSet phldrT="[Text]" custT="1"/>
      <dgm:spPr/>
      <dgm:t>
        <a:bodyPr/>
        <a:lstStyle/>
        <a:p>
          <a:r>
            <a:rPr lang="en-GB" sz="2000" dirty="0" err="1"/>
            <a:t>kubelet</a:t>
          </a:r>
          <a:endParaRPr lang="en-GB" sz="2000" dirty="0"/>
        </a:p>
      </dgm:t>
    </dgm:pt>
    <dgm:pt modelId="{166B449D-AAD1-EA4C-A26C-A2350C9B890B}" type="parTrans" cxnId="{BAC9F88E-FB00-2241-9E65-1856FC566E04}">
      <dgm:prSet/>
      <dgm:spPr/>
      <dgm:t>
        <a:bodyPr/>
        <a:lstStyle/>
        <a:p>
          <a:endParaRPr lang="en-GB"/>
        </a:p>
      </dgm:t>
    </dgm:pt>
    <dgm:pt modelId="{F7E72B9E-C0E8-3F4E-BED1-82CE57ABDE56}" type="sibTrans" cxnId="{BAC9F88E-FB00-2241-9E65-1856FC566E04}">
      <dgm:prSet/>
      <dgm:spPr/>
      <dgm:t>
        <a:bodyPr/>
        <a:lstStyle/>
        <a:p>
          <a:endParaRPr lang="en-GB"/>
        </a:p>
      </dgm:t>
    </dgm:pt>
    <dgm:pt modelId="{074C6648-BAC4-8043-A124-E8E530A46D7E}">
      <dgm:prSet phldrT="[Text]" custT="1"/>
      <dgm:spPr/>
      <dgm:t>
        <a:bodyPr/>
        <a:lstStyle/>
        <a:p>
          <a:r>
            <a:rPr lang="en-GB" sz="2000" dirty="0"/>
            <a:t>K-proxy</a:t>
          </a:r>
        </a:p>
      </dgm:t>
    </dgm:pt>
    <dgm:pt modelId="{82D8ECFC-847F-9F48-B1D7-9F89419CF0F5}" type="parTrans" cxnId="{E48DE24F-DF13-3147-979D-945FF241BFE3}">
      <dgm:prSet/>
      <dgm:spPr/>
      <dgm:t>
        <a:bodyPr/>
        <a:lstStyle/>
        <a:p>
          <a:endParaRPr lang="en-GB"/>
        </a:p>
      </dgm:t>
    </dgm:pt>
    <dgm:pt modelId="{CB21B68E-0224-2747-818A-0C35C42A3A6D}" type="sibTrans" cxnId="{E48DE24F-DF13-3147-979D-945FF241BFE3}">
      <dgm:prSet/>
      <dgm:spPr/>
      <dgm:t>
        <a:bodyPr/>
        <a:lstStyle/>
        <a:p>
          <a:endParaRPr lang="en-GB"/>
        </a:p>
      </dgm:t>
    </dgm:pt>
    <dgm:pt modelId="{27550E56-41EE-114B-9A81-A7A45F3E437A}" type="pres">
      <dgm:prSet presAssocID="{651FEE05-340D-EF4E-875F-C7A164AC01AE}" presName="theList" presStyleCnt="0">
        <dgm:presLayoutVars>
          <dgm:dir/>
          <dgm:animLvl val="lvl"/>
          <dgm:resizeHandles val="exact"/>
        </dgm:presLayoutVars>
      </dgm:prSet>
      <dgm:spPr/>
    </dgm:pt>
    <dgm:pt modelId="{0133BF39-74FB-3A4A-AD04-7D471B6087EF}" type="pres">
      <dgm:prSet presAssocID="{0A31328E-E66F-564F-97DA-CDABF2114911}" presName="compNode" presStyleCnt="0"/>
      <dgm:spPr/>
    </dgm:pt>
    <dgm:pt modelId="{F0554AD2-8D31-2145-815C-3E514834CF44}" type="pres">
      <dgm:prSet presAssocID="{0A31328E-E66F-564F-97DA-CDABF2114911}" presName="aNode" presStyleLbl="bgShp" presStyleIdx="0" presStyleCnt="3"/>
      <dgm:spPr/>
    </dgm:pt>
    <dgm:pt modelId="{F3D136CD-C0E8-544A-8A03-04A65D7FB0DC}" type="pres">
      <dgm:prSet presAssocID="{0A31328E-E66F-564F-97DA-CDABF2114911}" presName="textNode" presStyleLbl="bgShp" presStyleIdx="0" presStyleCnt="3"/>
      <dgm:spPr/>
    </dgm:pt>
    <dgm:pt modelId="{A9A5F43C-0837-FC4A-8D93-6226B9C16D05}" type="pres">
      <dgm:prSet presAssocID="{0A31328E-E66F-564F-97DA-CDABF2114911}" presName="compChildNode" presStyleCnt="0"/>
      <dgm:spPr/>
    </dgm:pt>
    <dgm:pt modelId="{467AF3A3-F91A-2F40-AB77-E942A222F9D5}" type="pres">
      <dgm:prSet presAssocID="{0A31328E-E66F-564F-97DA-CDABF2114911}" presName="theInnerList" presStyleCnt="0"/>
      <dgm:spPr/>
    </dgm:pt>
    <dgm:pt modelId="{744E94F7-B5AC-8E43-8E8C-3FEC72CAFFDD}" type="pres">
      <dgm:prSet presAssocID="{E4B8BD69-33E7-2743-B4D2-A92F8C772A4B}" presName="childNode" presStyleLbl="node1" presStyleIdx="0" presStyleCnt="6" custScaleY="30651">
        <dgm:presLayoutVars>
          <dgm:bulletEnabled val="1"/>
        </dgm:presLayoutVars>
      </dgm:prSet>
      <dgm:spPr/>
    </dgm:pt>
    <dgm:pt modelId="{8B2ABDF8-46AD-5241-BEBA-696CC16C4087}" type="pres">
      <dgm:prSet presAssocID="{E4B8BD69-33E7-2743-B4D2-A92F8C772A4B}" presName="aSpace2" presStyleCnt="0"/>
      <dgm:spPr/>
    </dgm:pt>
    <dgm:pt modelId="{896D8D5A-F6E4-C447-B1C4-B9C1E309F7E7}" type="pres">
      <dgm:prSet presAssocID="{083F5DF0-4C96-314E-B42F-018D6CE04A91}" presName="childNode" presStyleLbl="node1" presStyleIdx="1" presStyleCnt="6" custScaleY="32894">
        <dgm:presLayoutVars>
          <dgm:bulletEnabled val="1"/>
        </dgm:presLayoutVars>
      </dgm:prSet>
      <dgm:spPr/>
    </dgm:pt>
    <dgm:pt modelId="{F39FE9FC-42CC-4C4A-99E8-C38B156F445E}" type="pres">
      <dgm:prSet presAssocID="{0A31328E-E66F-564F-97DA-CDABF2114911}" presName="aSpace" presStyleCnt="0"/>
      <dgm:spPr/>
    </dgm:pt>
    <dgm:pt modelId="{94052975-521D-194F-9A31-ED6338E64941}" type="pres">
      <dgm:prSet presAssocID="{AA9AD3D6-C17A-0841-BAE9-ED92D197F16F}" presName="compNode" presStyleCnt="0"/>
      <dgm:spPr/>
    </dgm:pt>
    <dgm:pt modelId="{C801586B-FE9F-2E4F-9A9A-E745A66A7686}" type="pres">
      <dgm:prSet presAssocID="{AA9AD3D6-C17A-0841-BAE9-ED92D197F16F}" presName="aNode" presStyleLbl="bgShp" presStyleIdx="1" presStyleCnt="3"/>
      <dgm:spPr/>
    </dgm:pt>
    <dgm:pt modelId="{AC54E441-C3C2-F64B-8C48-3F6AE478ADE0}" type="pres">
      <dgm:prSet presAssocID="{AA9AD3D6-C17A-0841-BAE9-ED92D197F16F}" presName="textNode" presStyleLbl="bgShp" presStyleIdx="1" presStyleCnt="3"/>
      <dgm:spPr/>
    </dgm:pt>
    <dgm:pt modelId="{76FC46D0-83AB-5A47-BA9A-C2B4B67ED03F}" type="pres">
      <dgm:prSet presAssocID="{AA9AD3D6-C17A-0841-BAE9-ED92D197F16F}" presName="compChildNode" presStyleCnt="0"/>
      <dgm:spPr/>
    </dgm:pt>
    <dgm:pt modelId="{B58F6062-11A8-D746-B6B0-73687185F636}" type="pres">
      <dgm:prSet presAssocID="{AA9AD3D6-C17A-0841-BAE9-ED92D197F16F}" presName="theInnerList" presStyleCnt="0"/>
      <dgm:spPr/>
    </dgm:pt>
    <dgm:pt modelId="{05355DCE-2FDF-4F4A-A828-528F949DF41E}" type="pres">
      <dgm:prSet presAssocID="{B347C0B1-F545-0249-A120-3132653D8056}" presName="childNode" presStyleLbl="node1" presStyleIdx="2" presStyleCnt="6" custScaleY="30845">
        <dgm:presLayoutVars>
          <dgm:bulletEnabled val="1"/>
        </dgm:presLayoutVars>
      </dgm:prSet>
      <dgm:spPr/>
    </dgm:pt>
    <dgm:pt modelId="{B894F2B9-6EA0-BC42-AAA9-C73D50321B9D}" type="pres">
      <dgm:prSet presAssocID="{B347C0B1-F545-0249-A120-3132653D8056}" presName="aSpace2" presStyleCnt="0"/>
      <dgm:spPr/>
    </dgm:pt>
    <dgm:pt modelId="{83EC2D81-F76D-E34E-8B4B-F41DEAF66485}" type="pres">
      <dgm:prSet presAssocID="{B6F0D351-AA0B-6E4F-945E-2F29BFEE0C2B}" presName="childNode" presStyleLbl="node1" presStyleIdx="3" presStyleCnt="6" custScaleY="34674">
        <dgm:presLayoutVars>
          <dgm:bulletEnabled val="1"/>
        </dgm:presLayoutVars>
      </dgm:prSet>
      <dgm:spPr/>
    </dgm:pt>
    <dgm:pt modelId="{D6D4B9BD-8D7F-864E-8309-E58C9D73B41B}" type="pres">
      <dgm:prSet presAssocID="{AA9AD3D6-C17A-0841-BAE9-ED92D197F16F}" presName="aSpace" presStyleCnt="0"/>
      <dgm:spPr/>
    </dgm:pt>
    <dgm:pt modelId="{C3D29785-4567-554B-B030-C68D56F45EF6}" type="pres">
      <dgm:prSet presAssocID="{87756581-EB38-8E48-8F91-92D226C6505B}" presName="compNode" presStyleCnt="0"/>
      <dgm:spPr/>
    </dgm:pt>
    <dgm:pt modelId="{F30F8434-89FA-0F4B-80D0-AFF453396B8A}" type="pres">
      <dgm:prSet presAssocID="{87756581-EB38-8E48-8F91-92D226C6505B}" presName="aNode" presStyleLbl="bgShp" presStyleIdx="2" presStyleCnt="3"/>
      <dgm:spPr/>
    </dgm:pt>
    <dgm:pt modelId="{740B166F-9EA2-7245-9759-4E3D84E4D5FD}" type="pres">
      <dgm:prSet presAssocID="{87756581-EB38-8E48-8F91-92D226C6505B}" presName="textNode" presStyleLbl="bgShp" presStyleIdx="2" presStyleCnt="3"/>
      <dgm:spPr/>
    </dgm:pt>
    <dgm:pt modelId="{1D2CE0B0-1544-854D-9ED7-80E3301AD2FA}" type="pres">
      <dgm:prSet presAssocID="{87756581-EB38-8E48-8F91-92D226C6505B}" presName="compChildNode" presStyleCnt="0"/>
      <dgm:spPr/>
    </dgm:pt>
    <dgm:pt modelId="{EC05D68B-A870-2247-9496-8365AE93F537}" type="pres">
      <dgm:prSet presAssocID="{87756581-EB38-8E48-8F91-92D226C6505B}" presName="theInnerList" presStyleCnt="0"/>
      <dgm:spPr/>
    </dgm:pt>
    <dgm:pt modelId="{F039C673-648C-2549-9738-15CA0EA5D462}" type="pres">
      <dgm:prSet presAssocID="{C87D285E-0676-D544-B046-A0540C4D63BB}" presName="childNode" presStyleLbl="node1" presStyleIdx="4" presStyleCnt="6" custScaleY="30872">
        <dgm:presLayoutVars>
          <dgm:bulletEnabled val="1"/>
        </dgm:presLayoutVars>
      </dgm:prSet>
      <dgm:spPr/>
    </dgm:pt>
    <dgm:pt modelId="{936A3DA2-8B3C-424F-B0B4-58988B029BB1}" type="pres">
      <dgm:prSet presAssocID="{C87D285E-0676-D544-B046-A0540C4D63BB}" presName="aSpace2" presStyleCnt="0"/>
      <dgm:spPr/>
    </dgm:pt>
    <dgm:pt modelId="{52AA8526-7228-8541-8B90-36659B340423}" type="pres">
      <dgm:prSet presAssocID="{074C6648-BAC4-8043-A124-E8E530A46D7E}" presName="childNode" presStyleLbl="node1" presStyleIdx="5" presStyleCnt="6" custScaleY="32673">
        <dgm:presLayoutVars>
          <dgm:bulletEnabled val="1"/>
        </dgm:presLayoutVars>
      </dgm:prSet>
      <dgm:spPr/>
    </dgm:pt>
  </dgm:ptLst>
  <dgm:cxnLst>
    <dgm:cxn modelId="{04D72302-DE26-9E40-AFEA-86822BD9D4F2}" type="presOf" srcId="{B347C0B1-F545-0249-A120-3132653D8056}" destId="{05355DCE-2FDF-4F4A-A828-528F949DF41E}" srcOrd="0" destOrd="0" presId="urn:microsoft.com/office/officeart/2005/8/layout/lProcess2"/>
    <dgm:cxn modelId="{2F95B80B-E45F-2A46-8326-E65937F37343}" type="presOf" srcId="{0A31328E-E66F-564F-97DA-CDABF2114911}" destId="{F3D136CD-C0E8-544A-8A03-04A65D7FB0DC}" srcOrd="1" destOrd="0" presId="urn:microsoft.com/office/officeart/2005/8/layout/lProcess2"/>
    <dgm:cxn modelId="{AD20A512-0FA3-774E-9764-366FE87C3DF2}" srcId="{AA9AD3D6-C17A-0841-BAE9-ED92D197F16F}" destId="{B6F0D351-AA0B-6E4F-945E-2F29BFEE0C2B}" srcOrd="1" destOrd="0" parTransId="{C607F9E9-515F-AC40-95C3-417E17204ADF}" sibTransId="{E0540E3B-C111-7E4B-82DC-9895117F6962}"/>
    <dgm:cxn modelId="{1A07CE14-2B1F-C941-94FB-8196FC56BF80}" srcId="{651FEE05-340D-EF4E-875F-C7A164AC01AE}" destId="{AA9AD3D6-C17A-0841-BAE9-ED92D197F16F}" srcOrd="1" destOrd="0" parTransId="{D1C2E2EC-5454-1649-B8EE-ADFCB7D19720}" sibTransId="{570A5313-3F10-9F41-955F-B9607669D2DD}"/>
    <dgm:cxn modelId="{0ED14443-A979-444C-B9BA-158703ADAEC0}" type="presOf" srcId="{074C6648-BAC4-8043-A124-E8E530A46D7E}" destId="{52AA8526-7228-8541-8B90-36659B340423}" srcOrd="0" destOrd="0" presId="urn:microsoft.com/office/officeart/2005/8/layout/lProcess2"/>
    <dgm:cxn modelId="{52427945-852F-B54E-A0D8-8EA2E144D9B2}" srcId="{651FEE05-340D-EF4E-875F-C7A164AC01AE}" destId="{87756581-EB38-8E48-8F91-92D226C6505B}" srcOrd="2" destOrd="0" parTransId="{BBE86E54-A073-B144-AA83-CCEFC68A7856}" sibTransId="{A977DE43-E320-504B-8098-B2668CE32CEE}"/>
    <dgm:cxn modelId="{869FDB47-E53D-4D4C-B154-5C9DBE73FC47}" type="presOf" srcId="{E4B8BD69-33E7-2743-B4D2-A92F8C772A4B}" destId="{744E94F7-B5AC-8E43-8E8C-3FEC72CAFFDD}" srcOrd="0" destOrd="0" presId="urn:microsoft.com/office/officeart/2005/8/layout/lProcess2"/>
    <dgm:cxn modelId="{E48DE24F-DF13-3147-979D-945FF241BFE3}" srcId="{87756581-EB38-8E48-8F91-92D226C6505B}" destId="{074C6648-BAC4-8043-A124-E8E530A46D7E}" srcOrd="1" destOrd="0" parTransId="{82D8ECFC-847F-9F48-B1D7-9F89419CF0F5}" sibTransId="{CB21B68E-0224-2747-818A-0C35C42A3A6D}"/>
    <dgm:cxn modelId="{C430A658-C530-AD4B-92E4-0D4CB9C8F1AE}" srcId="{0A31328E-E66F-564F-97DA-CDABF2114911}" destId="{083F5DF0-4C96-314E-B42F-018D6CE04A91}" srcOrd="1" destOrd="0" parTransId="{77213454-F195-5A45-B39A-D52E16D37FC2}" sibTransId="{DC697A14-02A1-4441-A010-C9D7EFEFF952}"/>
    <dgm:cxn modelId="{3214025C-2154-9847-98AE-08BBF2D83211}" type="presOf" srcId="{C87D285E-0676-D544-B046-A0540C4D63BB}" destId="{F039C673-648C-2549-9738-15CA0EA5D462}" srcOrd="0" destOrd="0" presId="urn:microsoft.com/office/officeart/2005/8/layout/lProcess2"/>
    <dgm:cxn modelId="{0178EE60-5188-F14D-BEA5-2123153866AD}" type="presOf" srcId="{AA9AD3D6-C17A-0841-BAE9-ED92D197F16F}" destId="{AC54E441-C3C2-F64B-8C48-3F6AE478ADE0}" srcOrd="1" destOrd="0" presId="urn:microsoft.com/office/officeart/2005/8/layout/lProcess2"/>
    <dgm:cxn modelId="{FA9A4667-9C0B-D54A-BB95-1292AF061B00}" type="presOf" srcId="{B6F0D351-AA0B-6E4F-945E-2F29BFEE0C2B}" destId="{83EC2D81-F76D-E34E-8B4B-F41DEAF66485}" srcOrd="0" destOrd="0" presId="urn:microsoft.com/office/officeart/2005/8/layout/lProcess2"/>
    <dgm:cxn modelId="{BAC9F88E-FB00-2241-9E65-1856FC566E04}" srcId="{87756581-EB38-8E48-8F91-92D226C6505B}" destId="{C87D285E-0676-D544-B046-A0540C4D63BB}" srcOrd="0" destOrd="0" parTransId="{166B449D-AAD1-EA4C-A26C-A2350C9B890B}" sibTransId="{F7E72B9E-C0E8-3F4E-BED1-82CE57ABDE56}"/>
    <dgm:cxn modelId="{20020092-2AC7-0C4E-860F-21D595CE097B}" srcId="{0A31328E-E66F-564F-97DA-CDABF2114911}" destId="{E4B8BD69-33E7-2743-B4D2-A92F8C772A4B}" srcOrd="0" destOrd="0" parTransId="{05E26C4E-448C-3142-BBF8-5BD3FCCA1350}" sibTransId="{C97E413B-CDD2-7946-90CF-1B3CF983B3F8}"/>
    <dgm:cxn modelId="{7947DFA3-BA5F-FB46-9E39-7B85E753D6D1}" type="presOf" srcId="{083F5DF0-4C96-314E-B42F-018D6CE04A91}" destId="{896D8D5A-F6E4-C447-B1C4-B9C1E309F7E7}" srcOrd="0" destOrd="0" presId="urn:microsoft.com/office/officeart/2005/8/layout/lProcess2"/>
    <dgm:cxn modelId="{292A4DC2-1647-4045-BB93-893E066F33EF}" type="presOf" srcId="{87756581-EB38-8E48-8F91-92D226C6505B}" destId="{740B166F-9EA2-7245-9759-4E3D84E4D5FD}" srcOrd="1" destOrd="0" presId="urn:microsoft.com/office/officeart/2005/8/layout/lProcess2"/>
    <dgm:cxn modelId="{8375ADC7-E7B7-BD46-A542-D5798D37A83D}" type="presOf" srcId="{0A31328E-E66F-564F-97DA-CDABF2114911}" destId="{F0554AD2-8D31-2145-815C-3E514834CF44}" srcOrd="0" destOrd="0" presId="urn:microsoft.com/office/officeart/2005/8/layout/lProcess2"/>
    <dgm:cxn modelId="{969B85CC-0CB0-B44C-AEBB-9D026E2B39CC}" type="presOf" srcId="{AA9AD3D6-C17A-0841-BAE9-ED92D197F16F}" destId="{C801586B-FE9F-2E4F-9A9A-E745A66A7686}" srcOrd="0" destOrd="0" presId="urn:microsoft.com/office/officeart/2005/8/layout/lProcess2"/>
    <dgm:cxn modelId="{73A724CF-7A57-6B42-8717-20121DD0FFC6}" type="presOf" srcId="{87756581-EB38-8E48-8F91-92D226C6505B}" destId="{F30F8434-89FA-0F4B-80D0-AFF453396B8A}" srcOrd="0" destOrd="0" presId="urn:microsoft.com/office/officeart/2005/8/layout/lProcess2"/>
    <dgm:cxn modelId="{8EAEB7DF-7BB9-214E-BFBA-6021C76F16EA}" type="presOf" srcId="{651FEE05-340D-EF4E-875F-C7A164AC01AE}" destId="{27550E56-41EE-114B-9A81-A7A45F3E437A}" srcOrd="0" destOrd="0" presId="urn:microsoft.com/office/officeart/2005/8/layout/lProcess2"/>
    <dgm:cxn modelId="{667FBEE7-64C0-754E-93B9-0D1FD48E4D50}" srcId="{AA9AD3D6-C17A-0841-BAE9-ED92D197F16F}" destId="{B347C0B1-F545-0249-A120-3132653D8056}" srcOrd="0" destOrd="0" parTransId="{00DBFC2B-BEB9-B140-AB7A-834E88CB956F}" sibTransId="{2926FA83-C024-844E-899C-3CFAA742944A}"/>
    <dgm:cxn modelId="{1E5620FA-0547-1345-8AD2-0EF699E67331}" srcId="{651FEE05-340D-EF4E-875F-C7A164AC01AE}" destId="{0A31328E-E66F-564F-97DA-CDABF2114911}" srcOrd="0" destOrd="0" parTransId="{BD53682B-CFB1-0942-AD53-E5F26BD184B5}" sibTransId="{792977DF-B484-604C-A3D4-DA6D6FAA84C4}"/>
    <dgm:cxn modelId="{45D179A3-1FC4-B54D-913F-DA5BAA57368F}" type="presParOf" srcId="{27550E56-41EE-114B-9A81-A7A45F3E437A}" destId="{0133BF39-74FB-3A4A-AD04-7D471B6087EF}" srcOrd="0" destOrd="0" presId="urn:microsoft.com/office/officeart/2005/8/layout/lProcess2"/>
    <dgm:cxn modelId="{E558B7E8-CA80-FB44-B790-0F42DA8E4DFA}" type="presParOf" srcId="{0133BF39-74FB-3A4A-AD04-7D471B6087EF}" destId="{F0554AD2-8D31-2145-815C-3E514834CF44}" srcOrd="0" destOrd="0" presId="urn:microsoft.com/office/officeart/2005/8/layout/lProcess2"/>
    <dgm:cxn modelId="{CD566443-16BE-744C-8483-74931901C188}" type="presParOf" srcId="{0133BF39-74FB-3A4A-AD04-7D471B6087EF}" destId="{F3D136CD-C0E8-544A-8A03-04A65D7FB0DC}" srcOrd="1" destOrd="0" presId="urn:microsoft.com/office/officeart/2005/8/layout/lProcess2"/>
    <dgm:cxn modelId="{59FC737A-189C-FF47-99DE-87F47AB2FC61}" type="presParOf" srcId="{0133BF39-74FB-3A4A-AD04-7D471B6087EF}" destId="{A9A5F43C-0837-FC4A-8D93-6226B9C16D05}" srcOrd="2" destOrd="0" presId="urn:microsoft.com/office/officeart/2005/8/layout/lProcess2"/>
    <dgm:cxn modelId="{5A34A6B4-4804-9249-99CB-26F98187D678}" type="presParOf" srcId="{A9A5F43C-0837-FC4A-8D93-6226B9C16D05}" destId="{467AF3A3-F91A-2F40-AB77-E942A222F9D5}" srcOrd="0" destOrd="0" presId="urn:microsoft.com/office/officeart/2005/8/layout/lProcess2"/>
    <dgm:cxn modelId="{8EB4CEC2-AC1F-8A42-8952-2CFF1D73A1B0}" type="presParOf" srcId="{467AF3A3-F91A-2F40-AB77-E942A222F9D5}" destId="{744E94F7-B5AC-8E43-8E8C-3FEC72CAFFDD}" srcOrd="0" destOrd="0" presId="urn:microsoft.com/office/officeart/2005/8/layout/lProcess2"/>
    <dgm:cxn modelId="{BE58621B-E9E3-7849-B355-9A2CD7C6F812}" type="presParOf" srcId="{467AF3A3-F91A-2F40-AB77-E942A222F9D5}" destId="{8B2ABDF8-46AD-5241-BEBA-696CC16C4087}" srcOrd="1" destOrd="0" presId="urn:microsoft.com/office/officeart/2005/8/layout/lProcess2"/>
    <dgm:cxn modelId="{D4C9206D-DEA5-D448-AB2C-1A4B620C3D3C}" type="presParOf" srcId="{467AF3A3-F91A-2F40-AB77-E942A222F9D5}" destId="{896D8D5A-F6E4-C447-B1C4-B9C1E309F7E7}" srcOrd="2" destOrd="0" presId="urn:microsoft.com/office/officeart/2005/8/layout/lProcess2"/>
    <dgm:cxn modelId="{E0D2BDDE-0A7B-1448-806B-F6555F892C73}" type="presParOf" srcId="{27550E56-41EE-114B-9A81-A7A45F3E437A}" destId="{F39FE9FC-42CC-4C4A-99E8-C38B156F445E}" srcOrd="1" destOrd="0" presId="urn:microsoft.com/office/officeart/2005/8/layout/lProcess2"/>
    <dgm:cxn modelId="{A3D314D6-EE27-FF4E-9225-7A4FB20BBD96}" type="presParOf" srcId="{27550E56-41EE-114B-9A81-A7A45F3E437A}" destId="{94052975-521D-194F-9A31-ED6338E64941}" srcOrd="2" destOrd="0" presId="urn:microsoft.com/office/officeart/2005/8/layout/lProcess2"/>
    <dgm:cxn modelId="{517C13D0-032C-004E-897F-FEDD94BA2FBC}" type="presParOf" srcId="{94052975-521D-194F-9A31-ED6338E64941}" destId="{C801586B-FE9F-2E4F-9A9A-E745A66A7686}" srcOrd="0" destOrd="0" presId="urn:microsoft.com/office/officeart/2005/8/layout/lProcess2"/>
    <dgm:cxn modelId="{FA2E271C-E956-654A-880A-9A2FD4F873C9}" type="presParOf" srcId="{94052975-521D-194F-9A31-ED6338E64941}" destId="{AC54E441-C3C2-F64B-8C48-3F6AE478ADE0}" srcOrd="1" destOrd="0" presId="urn:microsoft.com/office/officeart/2005/8/layout/lProcess2"/>
    <dgm:cxn modelId="{552859B1-8EA8-6045-BC95-5910063777DC}" type="presParOf" srcId="{94052975-521D-194F-9A31-ED6338E64941}" destId="{76FC46D0-83AB-5A47-BA9A-C2B4B67ED03F}" srcOrd="2" destOrd="0" presId="urn:microsoft.com/office/officeart/2005/8/layout/lProcess2"/>
    <dgm:cxn modelId="{7BA2DE47-F404-B74D-8185-0803C5DF2031}" type="presParOf" srcId="{76FC46D0-83AB-5A47-BA9A-C2B4B67ED03F}" destId="{B58F6062-11A8-D746-B6B0-73687185F636}" srcOrd="0" destOrd="0" presId="urn:microsoft.com/office/officeart/2005/8/layout/lProcess2"/>
    <dgm:cxn modelId="{757FADD4-5685-7A41-8379-9959347F84E9}" type="presParOf" srcId="{B58F6062-11A8-D746-B6B0-73687185F636}" destId="{05355DCE-2FDF-4F4A-A828-528F949DF41E}" srcOrd="0" destOrd="0" presId="urn:microsoft.com/office/officeart/2005/8/layout/lProcess2"/>
    <dgm:cxn modelId="{6AF07FA3-31AA-6442-A5F7-BDE0CCAE5424}" type="presParOf" srcId="{B58F6062-11A8-D746-B6B0-73687185F636}" destId="{B894F2B9-6EA0-BC42-AAA9-C73D50321B9D}" srcOrd="1" destOrd="0" presId="urn:microsoft.com/office/officeart/2005/8/layout/lProcess2"/>
    <dgm:cxn modelId="{1DBD4D64-35C2-974E-AA6D-17C2425D8F57}" type="presParOf" srcId="{B58F6062-11A8-D746-B6B0-73687185F636}" destId="{83EC2D81-F76D-E34E-8B4B-F41DEAF66485}" srcOrd="2" destOrd="0" presId="urn:microsoft.com/office/officeart/2005/8/layout/lProcess2"/>
    <dgm:cxn modelId="{FE308DF2-0CEF-CA4E-82BC-D02BA6E156DC}" type="presParOf" srcId="{27550E56-41EE-114B-9A81-A7A45F3E437A}" destId="{D6D4B9BD-8D7F-864E-8309-E58C9D73B41B}" srcOrd="3" destOrd="0" presId="urn:microsoft.com/office/officeart/2005/8/layout/lProcess2"/>
    <dgm:cxn modelId="{8875590C-F107-6844-AFA8-80E67EBA5CAB}" type="presParOf" srcId="{27550E56-41EE-114B-9A81-A7A45F3E437A}" destId="{C3D29785-4567-554B-B030-C68D56F45EF6}" srcOrd="4" destOrd="0" presId="urn:microsoft.com/office/officeart/2005/8/layout/lProcess2"/>
    <dgm:cxn modelId="{DE738A54-9E1C-BB48-8075-53712CD1BFFF}" type="presParOf" srcId="{C3D29785-4567-554B-B030-C68D56F45EF6}" destId="{F30F8434-89FA-0F4B-80D0-AFF453396B8A}" srcOrd="0" destOrd="0" presId="urn:microsoft.com/office/officeart/2005/8/layout/lProcess2"/>
    <dgm:cxn modelId="{23B40805-E5AB-034D-AA3F-87EFCF010B52}" type="presParOf" srcId="{C3D29785-4567-554B-B030-C68D56F45EF6}" destId="{740B166F-9EA2-7245-9759-4E3D84E4D5FD}" srcOrd="1" destOrd="0" presId="urn:microsoft.com/office/officeart/2005/8/layout/lProcess2"/>
    <dgm:cxn modelId="{65265633-932F-6343-B2A4-BDEABE939A1D}" type="presParOf" srcId="{C3D29785-4567-554B-B030-C68D56F45EF6}" destId="{1D2CE0B0-1544-854D-9ED7-80E3301AD2FA}" srcOrd="2" destOrd="0" presId="urn:microsoft.com/office/officeart/2005/8/layout/lProcess2"/>
    <dgm:cxn modelId="{24AB0E32-F315-324D-9477-9A9FD82DD248}" type="presParOf" srcId="{1D2CE0B0-1544-854D-9ED7-80E3301AD2FA}" destId="{EC05D68B-A870-2247-9496-8365AE93F537}" srcOrd="0" destOrd="0" presId="urn:microsoft.com/office/officeart/2005/8/layout/lProcess2"/>
    <dgm:cxn modelId="{C51E8467-6144-4847-B414-E0BB7913CC4E}" type="presParOf" srcId="{EC05D68B-A870-2247-9496-8365AE93F537}" destId="{F039C673-648C-2549-9738-15CA0EA5D462}" srcOrd="0" destOrd="0" presId="urn:microsoft.com/office/officeart/2005/8/layout/lProcess2"/>
    <dgm:cxn modelId="{5AC1BDBA-A428-1A47-BEA6-D157F6CC97C5}" type="presParOf" srcId="{EC05D68B-A870-2247-9496-8365AE93F537}" destId="{936A3DA2-8B3C-424F-B0B4-58988B029BB1}" srcOrd="1" destOrd="0" presId="urn:microsoft.com/office/officeart/2005/8/layout/lProcess2"/>
    <dgm:cxn modelId="{EF6D11DA-B86F-8C40-BD7E-9AC7D12B1C93}" type="presParOf" srcId="{EC05D68B-A870-2247-9496-8365AE93F537}" destId="{52AA8526-7228-8541-8B90-36659B34042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54AD2-8D31-2145-815C-3E514834CF44}">
      <dsp:nvSpPr>
        <dsp:cNvPr id="0" name=""/>
        <dsp:cNvSpPr/>
      </dsp:nvSpPr>
      <dsp:spPr>
        <a:xfrm>
          <a:off x="595" y="0"/>
          <a:ext cx="1548646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Node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Container Runtime </a:t>
          </a:r>
        </a:p>
      </dsp:txBody>
      <dsp:txXfrm>
        <a:off x="595" y="0"/>
        <a:ext cx="1548646" cy="1305401"/>
      </dsp:txXfrm>
    </dsp:sp>
    <dsp:sp modelId="{744E94F7-B5AC-8E43-8E8C-3FEC72CAFFDD}">
      <dsp:nvSpPr>
        <dsp:cNvPr id="0" name=""/>
        <dsp:cNvSpPr/>
      </dsp:nvSpPr>
      <dsp:spPr>
        <a:xfrm>
          <a:off x="155460" y="1603375"/>
          <a:ext cx="1238917" cy="866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/>
            <a:t>kubelet</a:t>
          </a:r>
          <a:endParaRPr lang="en-GB" sz="2000" kern="1200" dirty="0"/>
        </a:p>
      </dsp:txBody>
      <dsp:txXfrm>
        <a:off x="180851" y="1628766"/>
        <a:ext cx="1188135" cy="816141"/>
      </dsp:txXfrm>
    </dsp:sp>
    <dsp:sp modelId="{896D8D5A-F6E4-C447-B1C4-B9C1E309F7E7}">
      <dsp:nvSpPr>
        <dsp:cNvPr id="0" name=""/>
        <dsp:cNvSpPr/>
      </dsp:nvSpPr>
      <dsp:spPr>
        <a:xfrm>
          <a:off x="155460" y="2905432"/>
          <a:ext cx="1238917" cy="930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K-proxy</a:t>
          </a:r>
        </a:p>
      </dsp:txBody>
      <dsp:txXfrm>
        <a:off x="182709" y="2932681"/>
        <a:ext cx="1184419" cy="875865"/>
      </dsp:txXfrm>
    </dsp:sp>
    <dsp:sp modelId="{C801586B-FE9F-2E4F-9A9A-E745A66A7686}">
      <dsp:nvSpPr>
        <dsp:cNvPr id="0" name=""/>
        <dsp:cNvSpPr/>
      </dsp:nvSpPr>
      <dsp:spPr>
        <a:xfrm>
          <a:off x="1665390" y="0"/>
          <a:ext cx="1548646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Node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Container Runtime</a:t>
          </a:r>
        </a:p>
      </dsp:txBody>
      <dsp:txXfrm>
        <a:off x="1665390" y="0"/>
        <a:ext cx="1548646" cy="1305401"/>
      </dsp:txXfrm>
    </dsp:sp>
    <dsp:sp modelId="{05355DCE-2FDF-4F4A-A828-528F949DF41E}">
      <dsp:nvSpPr>
        <dsp:cNvPr id="0" name=""/>
        <dsp:cNvSpPr/>
      </dsp:nvSpPr>
      <dsp:spPr>
        <a:xfrm>
          <a:off x="1820255" y="1575459"/>
          <a:ext cx="1238917" cy="872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/>
            <a:t>kubelet</a:t>
          </a:r>
          <a:endParaRPr lang="en-GB" sz="2000" kern="1200" dirty="0"/>
        </a:p>
      </dsp:txBody>
      <dsp:txXfrm>
        <a:off x="1845807" y="1601011"/>
        <a:ext cx="1187813" cy="821306"/>
      </dsp:txXfrm>
    </dsp:sp>
    <dsp:sp modelId="{83EC2D81-F76D-E34E-8B4B-F41DEAF66485}">
      <dsp:nvSpPr>
        <dsp:cNvPr id="0" name=""/>
        <dsp:cNvSpPr/>
      </dsp:nvSpPr>
      <dsp:spPr>
        <a:xfrm>
          <a:off x="1820255" y="2883004"/>
          <a:ext cx="1238917" cy="980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K-proxy</a:t>
          </a:r>
        </a:p>
      </dsp:txBody>
      <dsp:txXfrm>
        <a:off x="1848979" y="2911728"/>
        <a:ext cx="1181469" cy="923260"/>
      </dsp:txXfrm>
    </dsp:sp>
    <dsp:sp modelId="{F30F8434-89FA-0F4B-80D0-AFF453396B8A}">
      <dsp:nvSpPr>
        <dsp:cNvPr id="0" name=""/>
        <dsp:cNvSpPr/>
      </dsp:nvSpPr>
      <dsp:spPr>
        <a:xfrm>
          <a:off x="3330185" y="0"/>
          <a:ext cx="1548646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Node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Container Runtime</a:t>
          </a:r>
        </a:p>
      </dsp:txBody>
      <dsp:txXfrm>
        <a:off x="3330185" y="0"/>
        <a:ext cx="1548646" cy="1305401"/>
      </dsp:txXfrm>
    </dsp:sp>
    <dsp:sp modelId="{F039C673-648C-2549-9738-15CA0EA5D462}">
      <dsp:nvSpPr>
        <dsp:cNvPr id="0" name=""/>
        <dsp:cNvSpPr/>
      </dsp:nvSpPr>
      <dsp:spPr>
        <a:xfrm>
          <a:off x="3485050" y="1603375"/>
          <a:ext cx="1238917" cy="8731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/>
            <a:t>kubelet</a:t>
          </a:r>
          <a:endParaRPr lang="en-GB" sz="2000" kern="1200" dirty="0"/>
        </a:p>
      </dsp:txBody>
      <dsp:txXfrm>
        <a:off x="3510624" y="1628949"/>
        <a:ext cx="1187769" cy="822026"/>
      </dsp:txXfrm>
    </dsp:sp>
    <dsp:sp modelId="{52AA8526-7228-8541-8B90-36659B340423}">
      <dsp:nvSpPr>
        <dsp:cNvPr id="0" name=""/>
        <dsp:cNvSpPr/>
      </dsp:nvSpPr>
      <dsp:spPr>
        <a:xfrm>
          <a:off x="3485050" y="2911683"/>
          <a:ext cx="1238917" cy="9241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K-proxy</a:t>
          </a:r>
        </a:p>
      </dsp:txBody>
      <dsp:txXfrm>
        <a:off x="3512116" y="2938749"/>
        <a:ext cx="1184785" cy="869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240E-2CC2-E14F-B894-1E0C5D21C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856A7-5B09-EF45-9349-20C49662A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7C5F7-62CA-CF44-8C53-1E635D980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035D-4E5A-DF40-A6EB-391356F24C2E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D1DC2-BBE9-4448-8CAC-D05F1558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A89B8-EE9D-DE42-ACE7-61FD73E65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774C-A748-EB47-9CF6-52C625B9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2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8F66-5C3F-044A-8E5E-7AC0FC6CA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C0790-7628-1C4B-9D57-AC8DD100F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5DAFD-9BF7-F446-AE33-770B1BDFD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035D-4E5A-DF40-A6EB-391356F24C2E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3D056-1CD4-514B-9427-6854AC46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CED3A-91C5-BE45-8422-6C4B6FD2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774C-A748-EB47-9CF6-52C625B9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4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1CF6A-13EB-6740-BB75-6A7BC1B8F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2E1C3-2C08-A946-9231-70CF329AA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A9F93-6C33-4343-A6A0-314CEAC7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035D-4E5A-DF40-A6EB-391356F24C2E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CA210-0D07-5F4F-941E-6790BC98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25B67-1B0F-BC4A-AFF1-32BBC66D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774C-A748-EB47-9CF6-52C625B9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3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3E607-8DDE-5A4D-B786-1B10B2CFE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9A717-F3FD-8042-8683-824D5537E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6BF50-E80A-A34F-81D5-AFD6099AC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035D-4E5A-DF40-A6EB-391356F24C2E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1048C-25BF-1C47-887D-77465677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59A0D-FFCC-714F-AB9D-A448AD87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774C-A748-EB47-9CF6-52C625B9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FB77-DEF9-604D-965B-17996C05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F3815-988D-0048-A995-7502F770F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10F21-D738-2345-A6FC-5FB921B3C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035D-4E5A-DF40-A6EB-391356F24C2E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0C6A5-CBA7-4746-B7E0-8F87ADFF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9E5AB-1A87-3A46-87DC-7E7CE26FE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774C-A748-EB47-9CF6-52C625B9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5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BC81-D6FB-064F-81B1-443A0C1C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20CFE-3B89-7249-B13A-3AD600488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18A1C-DE5F-DA4F-8882-AA191329A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9CEC6-A8C2-284A-998C-6B89A094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035D-4E5A-DF40-A6EB-391356F24C2E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7F880-9ABA-924D-99BF-C152ADA9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5CB30-BF39-474E-A3FD-F6AC9F29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774C-A748-EB47-9CF6-52C625B9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1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AE4F-1096-184E-B336-AF442F5E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FD87C-3065-7346-B6A7-F7A517B88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BA31A-80FC-C34A-8A43-649611AA4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2BDDBC-3596-344D-B93B-1240DAB74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1A3C5-A3E8-9B4F-9967-864247981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DED64-643F-5348-936F-C6921A241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035D-4E5A-DF40-A6EB-391356F24C2E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8EC65-E8E5-3142-8330-C9D20049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391FD-8F26-C240-9C22-FAA888785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774C-A748-EB47-9CF6-52C625B9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4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93D9-EA11-EA45-8481-DF52C3F5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1202B-5DDB-CA43-A429-153318CF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035D-4E5A-DF40-A6EB-391356F24C2E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A5812-4518-F949-839D-F98242D2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F303C-9227-F748-8206-E8ABBE99E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774C-A748-EB47-9CF6-52C625B9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1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9812B-598A-2F43-ACFF-BE7B5DA4E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035D-4E5A-DF40-A6EB-391356F24C2E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347224-2074-F548-9478-FED11B91F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61A1A-142D-ED40-83BD-CD9FDB78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774C-A748-EB47-9CF6-52C625B9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3B40-0BC4-3844-A82C-BF82DABE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B95ED-B3CD-0C45-A4F3-3ACF70369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E4551-65A7-A34A-AD99-2490B61C8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CEEED-DD5F-F248-8A2B-109A9A6C3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035D-4E5A-DF40-A6EB-391356F24C2E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E4CC1-F4D5-EC40-9179-5762BEC5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C3FC9-8DCE-3D43-BD64-83401CBD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774C-A748-EB47-9CF6-52C625B9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1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C7A82-0319-6B44-A66C-CB0BDB2D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EA3321-E801-414B-949B-5D4F9AD9D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60FCF-9D8A-194A-93C9-8F2EDF445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E0757-2131-7940-A1A5-67BD812B9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035D-4E5A-DF40-A6EB-391356F24C2E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48C9C-AA0B-4F46-8803-26C573D7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B99FA-FA0D-2547-9E0F-6376FF68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774C-A748-EB47-9CF6-52C625B9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2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7F27DE-3956-BC4F-BF56-F61407AF1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9FA9D-DA98-D241-96C4-90D4A45AC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8B3D-FCD7-614F-B6B5-752175E35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7035D-4E5A-DF40-A6EB-391356F24C2E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22118-B151-F54F-A5A6-BAF35207B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5DE1A-B7E7-E543-8C09-556E7549E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8774C-A748-EB47-9CF6-52C625B9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5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kubernetes-engine/docs/concepts/cluster-architectu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A052-E096-3B42-9190-32C660035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 And GKE</a:t>
            </a:r>
          </a:p>
        </p:txBody>
      </p:sp>
    </p:spTree>
    <p:extLst>
      <p:ext uri="{BB962C8B-B14F-4D97-AF65-F5344CB8AC3E}">
        <p14:creationId xmlns:p14="http://schemas.microsoft.com/office/powerpoint/2010/main" val="101914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FB00-91EF-8949-8BB3-391922C7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Kubernetes?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AD59-3AB5-CB43-B04B-2449DF4B9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Kubernetes is docker orchestration tool to manage the docker containers. When the application scale to large number of containers then there is a need to maintain the containers, provision containers , scaling up or down as per needs and manage the network between them. The main purpose of Kubernetes is to maintain the entire lifecycle of container from creation to deletion.</a:t>
            </a:r>
          </a:p>
          <a:p>
            <a:pPr marL="0" indent="0" algn="just">
              <a:buNone/>
            </a:pPr>
            <a:r>
              <a:rPr lang="en-US" dirty="0"/>
              <a:t>Kubernetes is required to handle the production loads automatically in response to application workload by balancing the containers. It provides CI/CD techniques by providing features like rolling updates with zero downtime.</a:t>
            </a:r>
          </a:p>
        </p:txBody>
      </p:sp>
    </p:spTree>
    <p:extLst>
      <p:ext uri="{BB962C8B-B14F-4D97-AF65-F5344CB8AC3E}">
        <p14:creationId xmlns:p14="http://schemas.microsoft.com/office/powerpoint/2010/main" val="5201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26C1-7667-DB48-9DA2-D4A4536F6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Cluster Components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20CAE4-292A-F749-8155-C4FB488DE7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708337"/>
              </p:ext>
            </p:extLst>
          </p:nvPr>
        </p:nvGraphicFramePr>
        <p:xfrm>
          <a:off x="6495393" y="1825625"/>
          <a:ext cx="487942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BBD2123-18D6-F743-9580-334970E131ED}"/>
              </a:ext>
            </a:extLst>
          </p:cNvPr>
          <p:cNvSpPr/>
          <p:nvPr/>
        </p:nvSpPr>
        <p:spPr>
          <a:xfrm>
            <a:off x="1069145" y="1825625"/>
            <a:ext cx="3896750" cy="4209415"/>
          </a:xfrm>
          <a:prstGeom prst="roundRect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0B7FF2E4-E720-8B4C-BB2A-A90CED98CCE9}"/>
              </a:ext>
            </a:extLst>
          </p:cNvPr>
          <p:cNvSpPr/>
          <p:nvPr/>
        </p:nvSpPr>
        <p:spPr>
          <a:xfrm>
            <a:off x="3868615" y="3559126"/>
            <a:ext cx="717453" cy="590843"/>
          </a:xfrm>
          <a:prstGeom prst="hexagon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E109AEB5-DFC2-8E4D-A2DF-079D11F84F1C}"/>
              </a:ext>
            </a:extLst>
          </p:cNvPr>
          <p:cNvSpPr/>
          <p:nvPr/>
        </p:nvSpPr>
        <p:spPr>
          <a:xfrm>
            <a:off x="3151162" y="2220350"/>
            <a:ext cx="717453" cy="590843"/>
          </a:xfrm>
          <a:prstGeom prst="hexagon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D1C3CC2D-7A50-4D4E-923C-AAC3228DFAE2}"/>
              </a:ext>
            </a:extLst>
          </p:cNvPr>
          <p:cNvSpPr/>
          <p:nvPr/>
        </p:nvSpPr>
        <p:spPr>
          <a:xfrm>
            <a:off x="1668960" y="2515771"/>
            <a:ext cx="717453" cy="590843"/>
          </a:xfrm>
          <a:prstGeom prst="hexagon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052977C4-448E-7C47-AEDB-9A03AA2CFDD6}"/>
              </a:ext>
            </a:extLst>
          </p:cNvPr>
          <p:cNvSpPr/>
          <p:nvPr/>
        </p:nvSpPr>
        <p:spPr>
          <a:xfrm>
            <a:off x="1748271" y="4539174"/>
            <a:ext cx="717453" cy="590843"/>
          </a:xfrm>
          <a:prstGeom prst="hexagon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CFA10854-5F23-AA4E-BF72-4C86D17A61EB}"/>
              </a:ext>
            </a:extLst>
          </p:cNvPr>
          <p:cNvSpPr/>
          <p:nvPr/>
        </p:nvSpPr>
        <p:spPr>
          <a:xfrm>
            <a:off x="3151162" y="4897902"/>
            <a:ext cx="717453" cy="590843"/>
          </a:xfrm>
          <a:prstGeom prst="hexagon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ACEFA0-1D24-884E-B7B4-3B7140377AFC}"/>
              </a:ext>
            </a:extLst>
          </p:cNvPr>
          <p:cNvSpPr txBox="1"/>
          <p:nvPr/>
        </p:nvSpPr>
        <p:spPr>
          <a:xfrm>
            <a:off x="4009292" y="3696231"/>
            <a:ext cx="57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AD8F75-7C27-3C40-BA1C-11C5E111E648}"/>
              </a:ext>
            </a:extLst>
          </p:cNvPr>
          <p:cNvSpPr txBox="1"/>
          <p:nvPr/>
        </p:nvSpPr>
        <p:spPr>
          <a:xfrm>
            <a:off x="3179297" y="5008657"/>
            <a:ext cx="82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CEE5A2-6BBC-A345-8AA4-D54E73026418}"/>
              </a:ext>
            </a:extLst>
          </p:cNvPr>
          <p:cNvSpPr txBox="1"/>
          <p:nvPr/>
        </p:nvSpPr>
        <p:spPr>
          <a:xfrm>
            <a:off x="3198459" y="2323044"/>
            <a:ext cx="71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c-c-m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26E299-334D-5140-9063-19CCCE14EAF0}"/>
              </a:ext>
            </a:extLst>
          </p:cNvPr>
          <p:cNvSpPr txBox="1"/>
          <p:nvPr/>
        </p:nvSpPr>
        <p:spPr>
          <a:xfrm>
            <a:off x="1748271" y="2626526"/>
            <a:ext cx="57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c-m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F9C9B5-B51B-4743-B057-7639C70A5DAD}"/>
              </a:ext>
            </a:extLst>
          </p:cNvPr>
          <p:cNvSpPr txBox="1"/>
          <p:nvPr/>
        </p:nvSpPr>
        <p:spPr>
          <a:xfrm>
            <a:off x="1835833" y="4639325"/>
            <a:ext cx="71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etcd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0AACB6-9DAF-EE4C-8445-A22361D56E37}"/>
              </a:ext>
            </a:extLst>
          </p:cNvPr>
          <p:cNvSpPr txBox="1"/>
          <p:nvPr/>
        </p:nvSpPr>
        <p:spPr>
          <a:xfrm>
            <a:off x="1824808" y="3566720"/>
            <a:ext cx="150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pane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C0E1A2-CB26-CA45-93A5-78DC8782490E}"/>
              </a:ext>
            </a:extLst>
          </p:cNvPr>
          <p:cNvCxnSpPr>
            <a:stCxn id="6" idx="3"/>
          </p:cNvCxnSpPr>
          <p:nvPr/>
        </p:nvCxnSpPr>
        <p:spPr>
          <a:xfrm flipH="1" flipV="1">
            <a:off x="2386413" y="2811193"/>
            <a:ext cx="1482202" cy="104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DAA9D3-40DF-B942-B14A-92EE42498A12}"/>
              </a:ext>
            </a:extLst>
          </p:cNvPr>
          <p:cNvCxnSpPr/>
          <p:nvPr/>
        </p:nvCxnSpPr>
        <p:spPr>
          <a:xfrm flipH="1" flipV="1">
            <a:off x="3868615" y="2515771"/>
            <a:ext cx="140677" cy="104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3175CE-66A5-E642-BFA6-52B8E2731536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2465724" y="3854548"/>
            <a:ext cx="1402891" cy="103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EA23EE-7F80-624D-8F0A-8E705187FA88}"/>
              </a:ext>
            </a:extLst>
          </p:cNvPr>
          <p:cNvCxnSpPr>
            <a:stCxn id="6" idx="2"/>
            <a:endCxn id="10" idx="5"/>
          </p:cNvCxnSpPr>
          <p:nvPr/>
        </p:nvCxnSpPr>
        <p:spPr>
          <a:xfrm flipH="1">
            <a:off x="3720904" y="4149969"/>
            <a:ext cx="295422" cy="747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CD98D5AE-DCE3-0043-B0D4-CB9FBFD773EB}"/>
              </a:ext>
            </a:extLst>
          </p:cNvPr>
          <p:cNvCxnSpPr>
            <a:cxnSpLocks/>
          </p:cNvCxnSpPr>
          <p:nvPr/>
        </p:nvCxnSpPr>
        <p:spPr>
          <a:xfrm rot="10800000">
            <a:off x="4586070" y="3854548"/>
            <a:ext cx="2105860" cy="13387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7C2A7349-FBB4-BA49-9D2D-92D0CC65102F}"/>
              </a:ext>
            </a:extLst>
          </p:cNvPr>
          <p:cNvCxnSpPr>
            <a:cxnSpLocks/>
          </p:cNvCxnSpPr>
          <p:nvPr/>
        </p:nvCxnSpPr>
        <p:spPr>
          <a:xfrm rot="10800000">
            <a:off x="5664460" y="4489584"/>
            <a:ext cx="3185076" cy="495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8D5D82F-ECAB-6B42-B32B-B2D8A1110EB7}"/>
              </a:ext>
            </a:extLst>
          </p:cNvPr>
          <p:cNvCxnSpPr>
            <a:cxnSpLocks/>
          </p:cNvCxnSpPr>
          <p:nvPr/>
        </p:nvCxnSpPr>
        <p:spPr>
          <a:xfrm>
            <a:off x="8849533" y="4539174"/>
            <a:ext cx="0" cy="218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D621F99-8914-0740-85F7-19C433907597}"/>
              </a:ext>
            </a:extLst>
          </p:cNvPr>
          <p:cNvCxnSpPr/>
          <p:nvPr/>
        </p:nvCxnSpPr>
        <p:spPr>
          <a:xfrm flipH="1">
            <a:off x="5625888" y="3843064"/>
            <a:ext cx="10660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31ABF17-BD27-1147-9B37-9F96CC2F407A}"/>
              </a:ext>
            </a:extLst>
          </p:cNvPr>
          <p:cNvCxnSpPr>
            <a:cxnSpLocks/>
          </p:cNvCxnSpPr>
          <p:nvPr/>
        </p:nvCxnSpPr>
        <p:spPr>
          <a:xfrm flipV="1">
            <a:off x="10582763" y="4478097"/>
            <a:ext cx="0" cy="266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FC34C86C-E649-F841-B041-FA59283A96EE}"/>
              </a:ext>
            </a:extLst>
          </p:cNvPr>
          <p:cNvCxnSpPr>
            <a:cxnSpLocks/>
          </p:cNvCxnSpPr>
          <p:nvPr/>
        </p:nvCxnSpPr>
        <p:spPr>
          <a:xfrm rot="10800000">
            <a:off x="5638999" y="4354645"/>
            <a:ext cx="4943766" cy="1234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1D287D07-3C3A-7F4E-A56E-80AA6006D205}"/>
              </a:ext>
            </a:extLst>
          </p:cNvPr>
          <p:cNvCxnSpPr/>
          <p:nvPr/>
        </p:nvCxnSpPr>
        <p:spPr>
          <a:xfrm flipV="1">
            <a:off x="5375531" y="3332870"/>
            <a:ext cx="519910" cy="5101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7FDFB9E3-5876-524F-BA3D-F75F5B265A0F}"/>
              </a:ext>
            </a:extLst>
          </p:cNvPr>
          <p:cNvCxnSpPr/>
          <p:nvPr/>
        </p:nvCxnSpPr>
        <p:spPr>
          <a:xfrm flipV="1">
            <a:off x="5895441" y="3106614"/>
            <a:ext cx="3039666" cy="2262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A8CAFB0-8648-DE40-AC0E-14C00ABFE2BD}"/>
              </a:ext>
            </a:extLst>
          </p:cNvPr>
          <p:cNvCxnSpPr/>
          <p:nvPr/>
        </p:nvCxnSpPr>
        <p:spPr>
          <a:xfrm>
            <a:off x="8935107" y="3106614"/>
            <a:ext cx="0" cy="32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EAC84B3-8982-8A4E-98E8-A96CB9AEAC03}"/>
              </a:ext>
            </a:extLst>
          </p:cNvPr>
          <p:cNvCxnSpPr/>
          <p:nvPr/>
        </p:nvCxnSpPr>
        <p:spPr>
          <a:xfrm>
            <a:off x="10544348" y="3119531"/>
            <a:ext cx="0" cy="32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02056C34-96AF-6E46-AA8C-978335745A59}"/>
              </a:ext>
            </a:extLst>
          </p:cNvPr>
          <p:cNvCxnSpPr/>
          <p:nvPr/>
        </p:nvCxnSpPr>
        <p:spPr>
          <a:xfrm rot="10800000">
            <a:off x="7640664" y="2995859"/>
            <a:ext cx="2903684" cy="12367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8720AC5-91D5-FA4F-B1E9-9FC56FEC5B75}"/>
              </a:ext>
            </a:extLst>
          </p:cNvPr>
          <p:cNvCxnSpPr/>
          <p:nvPr/>
        </p:nvCxnSpPr>
        <p:spPr>
          <a:xfrm flipH="1">
            <a:off x="5625888" y="2995858"/>
            <a:ext cx="2014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6755F2C-C3BB-4641-9D66-0400DAA6BBB4}"/>
              </a:ext>
            </a:extLst>
          </p:cNvPr>
          <p:cNvCxnSpPr/>
          <p:nvPr/>
        </p:nvCxnSpPr>
        <p:spPr>
          <a:xfrm>
            <a:off x="5625888" y="2995858"/>
            <a:ext cx="0" cy="337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0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8ADB6-26AD-B947-B9FC-3713D436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0215B-A8B8-F84D-A4C2-2D842A223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Cluster</a:t>
            </a:r>
            <a:r>
              <a:rPr lang="en-US" sz="2000" dirty="0"/>
              <a:t> - </a:t>
            </a:r>
            <a:r>
              <a:rPr lang="en-IN" sz="2000" dirty="0"/>
              <a:t>A collection of multiple nodes, including at least one master node and several worker nodes.</a:t>
            </a:r>
          </a:p>
          <a:p>
            <a:pPr marL="0" indent="0">
              <a:buNone/>
            </a:pPr>
            <a:r>
              <a:rPr lang="en-IN" sz="2000" b="1" dirty="0"/>
              <a:t>Node</a:t>
            </a:r>
            <a:r>
              <a:rPr lang="en-IN" sz="2000" dirty="0"/>
              <a:t> - A physical or virtual machine.</a:t>
            </a:r>
          </a:p>
          <a:p>
            <a:pPr marL="0" indent="0">
              <a:buNone/>
            </a:pPr>
            <a:r>
              <a:rPr lang="en-IN" sz="2000" b="1" dirty="0"/>
              <a:t>Control Pane </a:t>
            </a:r>
            <a:r>
              <a:rPr lang="en-IN" sz="2000" dirty="0"/>
              <a:t>- A component that schedules and deploys application instances across Kubernetes nodes. The control plane communicates with nodes via the Kubernetes API server.</a:t>
            </a:r>
          </a:p>
          <a:p>
            <a:pPr marL="0" indent="0">
              <a:buNone/>
            </a:pPr>
            <a:r>
              <a:rPr lang="en-IN" sz="2000" b="1" dirty="0" err="1"/>
              <a:t>Kubelet</a:t>
            </a:r>
            <a:r>
              <a:rPr lang="en-IN" sz="2000" dirty="0"/>
              <a:t> - An agent process running on nodes. It is responsible for managing the state of each node, and it can perform several actions to maintain a desired state</a:t>
            </a:r>
          </a:p>
          <a:p>
            <a:pPr marL="0" indent="0">
              <a:buNone/>
            </a:pPr>
            <a:r>
              <a:rPr lang="en-IN" sz="2000" b="1" dirty="0"/>
              <a:t>Pods</a:t>
            </a:r>
            <a:r>
              <a:rPr lang="en-IN" sz="2000" dirty="0"/>
              <a:t> - A basic scheduling unit. Pods consist of one or more containers that are co-located on a host machine and can share resources. </a:t>
            </a:r>
          </a:p>
          <a:p>
            <a:pPr marL="0" indent="0">
              <a:buNone/>
            </a:pPr>
            <a:r>
              <a:rPr lang="en-IN" sz="2000" b="1" dirty="0" err="1"/>
              <a:t>Kube</a:t>
            </a:r>
            <a:r>
              <a:rPr lang="en-IN" sz="2000" b="1" dirty="0"/>
              <a:t>-proxy</a:t>
            </a:r>
            <a:r>
              <a:rPr lang="en-IN" sz="2000" dirty="0"/>
              <a:t> - </a:t>
            </a:r>
            <a:r>
              <a:rPr lang="en-IN" sz="2000" dirty="0" err="1"/>
              <a:t>kube</a:t>
            </a:r>
            <a:r>
              <a:rPr lang="en-IN" sz="2000" dirty="0"/>
              <a:t>-proxy is a network proxy that runs on each node in cluster.</a:t>
            </a:r>
          </a:p>
          <a:p>
            <a:pPr marL="0" indent="0">
              <a:buNone/>
            </a:pPr>
            <a:r>
              <a:rPr lang="en-IN" sz="2000" b="1" dirty="0"/>
              <a:t>Container Runtime </a:t>
            </a:r>
            <a:r>
              <a:rPr lang="en-IN" sz="2000" dirty="0"/>
              <a:t>- The container runtime is the software that is responsible for running containers.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210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CCF4-402A-D74C-A2F1-F89EF6710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GKE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495EE-4192-3A4E-9524-F5F385272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It is a managed service hosted on google infrastructure for deploying, scaling and maintaining the containerized applications. In GKE cluster the nodes are google compute engine instances.</a:t>
            </a:r>
          </a:p>
          <a:p>
            <a:pPr marL="0" indent="0">
              <a:buNone/>
            </a:pPr>
            <a:r>
              <a:rPr lang="en-US" sz="1800" b="1" dirty="0"/>
              <a:t>Kubernetes on Google cloud</a:t>
            </a:r>
          </a:p>
          <a:p>
            <a:pPr marL="0" indent="0">
              <a:buNone/>
            </a:pPr>
            <a:r>
              <a:rPr lang="en-US" sz="1800" dirty="0"/>
              <a:t>- Google cloud load balancing for compute VMs</a:t>
            </a:r>
          </a:p>
          <a:p>
            <a:pPr>
              <a:buFontTx/>
              <a:buChar char="-"/>
            </a:pPr>
            <a:r>
              <a:rPr lang="en-US" sz="1800" dirty="0"/>
              <a:t>Automatic upgrades of nodes by Google</a:t>
            </a:r>
          </a:p>
          <a:p>
            <a:pPr>
              <a:buFontTx/>
              <a:buChar char="-"/>
            </a:pPr>
            <a:r>
              <a:rPr lang="en-US" sz="1800" dirty="0"/>
              <a:t>Google Logging and monitoring</a:t>
            </a:r>
          </a:p>
          <a:p>
            <a:pPr>
              <a:buFontTx/>
              <a:buChar char="-"/>
            </a:pPr>
            <a:r>
              <a:rPr lang="en-US" sz="1800" dirty="0"/>
              <a:t>Node auto repair to maintain high availability</a:t>
            </a:r>
          </a:p>
          <a:p>
            <a:pPr marL="0" indent="0">
              <a:buNone/>
            </a:pPr>
            <a:r>
              <a:rPr lang="en-US" sz="1800" b="1" dirty="0"/>
              <a:t>Types of Clusters </a:t>
            </a:r>
          </a:p>
          <a:p>
            <a:pPr marL="0" indent="0">
              <a:buNone/>
            </a:pPr>
            <a:r>
              <a:rPr lang="en-US" sz="1800" b="1" dirty="0"/>
              <a:t>Standard Cluster </a:t>
            </a:r>
            <a:r>
              <a:rPr lang="en-US" sz="1800" dirty="0"/>
              <a:t>– It provides the flexibility to control and manage the nodes as per needs and manually upgrade the nodes in case of updates. Can be zonal or regional cluster.</a:t>
            </a:r>
          </a:p>
          <a:p>
            <a:pPr marL="0" indent="0">
              <a:buNone/>
            </a:pPr>
            <a:r>
              <a:rPr lang="en-US" sz="1800" b="1" dirty="0"/>
              <a:t>Autopilot Cluster </a:t>
            </a:r>
            <a:r>
              <a:rPr lang="en-US" sz="1800" dirty="0"/>
              <a:t>– Google manages the nodes and one only focus on deploying the workloads on it. It is configured by default as regional cluster</a:t>
            </a:r>
          </a:p>
        </p:txBody>
      </p:sp>
    </p:spTree>
    <p:extLst>
      <p:ext uri="{BB962C8B-B14F-4D97-AF65-F5344CB8AC3E}">
        <p14:creationId xmlns:p14="http://schemas.microsoft.com/office/powerpoint/2010/main" val="7222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16868-8B2D-A04E-98AD-D458E119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GKE Cluster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DF88C3-ADD2-1642-A35D-F2878659C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895" y="1441342"/>
            <a:ext cx="9500461" cy="47356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304722-73AA-D448-9C2C-C19285591140}"/>
              </a:ext>
            </a:extLst>
          </p:cNvPr>
          <p:cNvSpPr txBox="1"/>
          <p:nvPr/>
        </p:nvSpPr>
        <p:spPr>
          <a:xfrm>
            <a:off x="2448733" y="6093202"/>
            <a:ext cx="8012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– Google Cloud Official Documentation</a:t>
            </a:r>
          </a:p>
          <a:p>
            <a:r>
              <a:rPr lang="en-US" dirty="0">
                <a:hlinkClick r:id="rId3"/>
              </a:rPr>
              <a:t>https://cloud.google.com/kubernetes-engine/docs/concepts/cluster-architecture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9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423</Words>
  <Application>Microsoft Macintosh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Kubernetes And GKE</vt:lpstr>
      <vt:lpstr>What is Kubernetes?</vt:lpstr>
      <vt:lpstr>Kubernetes Cluster Components</vt:lpstr>
      <vt:lpstr>Cluster Components</vt:lpstr>
      <vt:lpstr>GKE Overview</vt:lpstr>
      <vt:lpstr>GKE Cluster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And GKE</dc:title>
  <dc:creator>Microsoft Office User</dc:creator>
  <cp:lastModifiedBy>Microsoft Office User</cp:lastModifiedBy>
  <cp:revision>22</cp:revision>
  <dcterms:created xsi:type="dcterms:W3CDTF">2021-12-30T17:27:01Z</dcterms:created>
  <dcterms:modified xsi:type="dcterms:W3CDTF">2021-12-30T18:44:09Z</dcterms:modified>
</cp:coreProperties>
</file>