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Accenture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Accenture plc, founded in 1989 and headquartered in Dublin, Ireland, is a Fortune Global 500 global professional services company specializing in information technology (IT) services and management consulting. With reported 2024 revenues of $64.9 billion, the firm provides end-to-end transformation services to clients across a vast array of industries worldwide. Accenture focuses on helping organizations reinvent their operations and strategies through advanced capabilities and integrated solutions.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Core Capabilities: Cloud, Cybersecurity, Data and Artificial Intelligence, Digital Engineering and Manufacturing, Managed Services, Marketing and Experience, Sales and Commerce, Strategy, Supply Chain, Sustainability, Talent and Organization, and Technology Transformation.</a:t>
            </a:r>
          </a:p>
          <a:p>
            <a:pPr>
              <a:defRPr sz="1800">
                <a:solidFill>
                  <a:srgbClr val="141414"/>
                </a:solidFill>
                <a:latin typeface="Calibri"/>
              </a:defRPr>
            </a:pPr>
            <a:r>
              <a:t>• Service Lines: Strategy and Consulting, Technology, Operations, Industry X (digital engineering), and Song (creative, marketing, experience).</a:t>
            </a:r>
          </a:p>
          <a:p>
            <a:pPr>
              <a:defRPr sz="1800">
                <a:solidFill>
                  <a:srgbClr val="141414"/>
                </a:solidFill>
                <a:latin typeface="Calibri"/>
              </a:defRPr>
            </a:pPr>
            <a:r>
              <a:t>• Industry Focus: Serves over 20 industries including Aerospace and Defense, Automotive, Banking, Chemicals, Communications and Media, Consumer Goods and Services, Energy, Health, High Tech, Industrial, Insurance, Life Sciences, Public Service, Retail, and Utilities.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Driving enterprise-wide reinvention and transformation across diverse client operations.</a:t>
            </a:r>
          </a:p>
          <a:p>
            <a:pPr>
              <a:defRPr sz="1800">
                <a:solidFill>
                  <a:srgbClr val="141414"/>
                </a:solidFill>
                <a:latin typeface="Calibri"/>
              </a:defRPr>
            </a:pPr>
            <a:r>
              <a:t>• Advancing cybersecurity resilience and adopting proactive measures against growing threats.</a:t>
            </a:r>
          </a:p>
          <a:p>
            <a:pPr>
              <a:defRPr sz="1800">
                <a:solidFill>
                  <a:srgbClr val="141414"/>
                </a:solidFill>
                <a:latin typeface="Calibri"/>
              </a:defRPr>
            </a:pPr>
            <a:r>
              <a:t>• Leading responsible AI transformation, addressing critical aspects such as sustainable AI practices and its environmental impact.</a:t>
            </a:r>
          </a:p>
          <a:p>
            <a:pPr>
              <a:defRPr sz="1800">
                <a:solidFill>
                  <a:srgbClr val="141414"/>
                </a:solidFill>
                <a:latin typeface="Calibri"/>
              </a:defRPr>
            </a:pPr>
            <a:r>
              <a:t>• Focus on delivering 360° Value, encompassing financial, talent, client, and societal impacts.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Accenture is positioned as a leading global multinational professional services firm. It serves a broad, enterprise-level target audience, including large corporations and government entities across nearly all major economic sectors, aiming to be a strategic partner in their digital and operational reinvention.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