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>
                <a:latin typeface="Segoe UI Semibold"/>
              </a:defRPr>
            </a:pPr>
            <a:r>
              <a:t>Com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>
                <a:latin typeface="Segoe UI"/>
              </a:defRPr>
            </a:pPr>
            <a:r>
              <a:t>Auto-generated by Client Prep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Segoe UI Semibold"/>
              </a:defRPr>
            </a:pPr>
            <a:r>
              <a:t>Executive 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HDFC Bank is a comprehensive financial services provider. It offers a broad spectrum of banking, lending, investment, and insurance products to diverse retail and commercial customers. The institution emphasizes digital and traditional channels to deliver integrated financial solutions.</a:t>
            </a:r>
          </a:p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Key Offerings &amp; Business Segments:</a:t>
            </a:r>
          </a:p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Payment &amp; Transfer Solutions: Encompassing UPI, IMPS, RTGS, NEFT, domestic/international remittances, and extensive bill payment/recharge options.</a:t>
            </a:r>
          </a:p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Cards: A range of credit, debit, prepaid, forex, and commercial card products.</a:t>
            </a:r>
          </a:p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Accounts &amp; Deposits: Diverse savings, current, salary, and specialized accounts, alongside fixed, recurring, and PPF deposits.</a:t>
            </a:r>
          </a:p>
          <a:p>
            <a:pPr>
              <a:defRPr sz="1600">
                <a:solidFill>
                  <a:srgbClr val="3C3C3C"/>
                </a:solidFill>
                <a:latin typeface="Segoe UI"/>
              </a:defRPr>
            </a:pPr>
            <a:r>
              <a:t>Investment Products: Mutual funds, bonds, equities, derivatives, IPOs, Demat accounts, and national pension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