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Hdfc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HDFC is a prominent financial institution providing a comprehensive suite of banking and financial services. Its core operations encompass retail and corporate banking, investment solutions, and diverse lending products. The company leverages extensive digital platforms to deliver a wide array of payment, savings, and borrowing options across various customer segments.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Payments &amp; Cards: Money transfers (domestic/international, UPI, IMPS, RTGS, NEFT), Credit, Debit, Prepaid, and Forex Cards, comprehensive Bill Payments, Recharges, and Digital Payment Solutions (Payzapp, FASTAG).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Accounts &amp; Deposits: Savings, Salary, Current, Rural, and PPF Accounts; Fixed Deposits and Recurring Deposits; Safe Deposit Lockers.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Investments: Demat Accounts, Bonds &amp; Securities (Savings, Capital Gains, Sovereign Gold), Mutual Funds, IPO Applications, National Pension System.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Lending: Personal, Home, Business, Car (New &amp; EV), and Doctor Loans; Loans on Credit Cards.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Wealth Management: Specialized services for High Net Worth individuals (Imperia, Preferred, Classic, Vishesh, Prime banking).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Digital Transformation: Emphasis on online account management, digital payment platforms (UPI, IMPS, RTGS, NEFT), and mobile applications (Payzapp, MyCards).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Product Diversification: Expansion into new lending categories (e.g., EV Car Loans) and specialized financial services (e.g., Forex Services for students, ESOP Remittances).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Accessibility &amp; Convenience: Providing 24/7 banking services and simplified online application processes for loans and investments.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Comprehensive Financial Solutions: Integration of banking, investment, and insurance products to offer holistic financial planning.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HDFC positions itself as a universal financial service provider, aiming for broad market penetration. Its primary target audience includes individual consumers (retail banking, including high-net-worth individuals and rural customers), small and medium enterprises (SMEs), and larger corporate clients.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