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4572000" y="4457700"/>
            <a:ext cx="18288000" cy="822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t>Hdfcbank Summary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400" b="1">
                <a:solidFill>
                  <a:srgbClr val="00468C"/>
                </a:solidFill>
              </a:rPr>
              <a:t>TCS Summary Report</a:t>
            </a:r>
          </a:p>
        </p:txBody>
      </p:sp>
      <p:pic>
        <p:nvPicPr>
          <p:cNvPr id="5" name="Picture 4" descr="Salesforce-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432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646464"/>
                </a:solidFill>
              </a:rPr>
              <a:t>Prepared by Client Prep Agent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468C"/>
                </a:solidFill>
              </a:rPr>
              <a:t>Section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1E1E1E"/>
                </a:solidFill>
              </a:defRPr>
            </a:pPr>
            <a:r>
              <a:t>Market Positioning &amp; Target Audience:</a:t>
            </a:r>
          </a:p>
          <a:p>
            <a:r>
              <a:t>Information on market positioning and target audience cannot be extracted from the given content due to its absence of business data.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646464"/>
                </a:solidFill>
              </a:rPr>
              <a:t>Prepared by Client Prep Agent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4572000" y="4457700"/>
            <a:ext cx="18288000" cy="822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468C"/>
                </a:solidFill>
              </a:rPr>
              <a:t>About the Company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1E1E1E"/>
                </a:solidFill>
              </a:defRPr>
            </a:pPr>
            <a:r>
              <a:t>Leading the way in innovation for over 55 years, we build greater futures for businesses across multiple industries and 55 countries.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646464"/>
                </a:solidFill>
              </a:rPr>
              <a:t>Prepared by Client Prep Agent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4572000" y="4457700"/>
            <a:ext cx="18288000" cy="822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7315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468C"/>
                </a:solidFill>
              </a:rPr>
              <a:t>Key Highlights</a:t>
            </a:r>
          </a:p>
        </p:txBody>
      </p:sp>
      <p:sp>
        <p:nvSpPr>
          <p:cNvPr id="5" name="Rectangle 4"/>
          <p:cNvSpPr/>
          <p:nvPr/>
        </p:nvSpPr>
        <p:spPr>
          <a:xfrm>
            <a:off x="731520" y="1645920"/>
            <a:ext cx="41148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2000">
                <a:solidFill>
                  <a:srgbClr val="505050"/>
                </a:solidFill>
              </a:defRPr>
            </a:pPr>
            <a:r>
              <a:t>Graph Placeholder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0640" y="1645920"/>
            <a:ext cx="329184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Leading the way in innovation for over 55 years, we build greater futures for businesses across multiple industries and 55 countries..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646464"/>
                </a:solidFill>
              </a:rPr>
              <a:t>Prepared by Client Prep Agent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4572000" y="4457700"/>
            <a:ext cx="18288000" cy="822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468C"/>
                </a:solidFill>
              </a:rPr>
              <a:t>Recent News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1E1E1E"/>
                </a:solidFill>
              </a:defRPr>
            </a:pPr>
            <a:r>
              <a:t>Our expert, committed team put our shared values into action – every day. With the best talent and the latest technology we help customers turn complexity into opportunities and create meaningful change.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646464"/>
                </a:solidFill>
              </a:rPr>
              <a:t>Prepared by Client Prep Agent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4572000" y="4457700"/>
            <a:ext cx="18288000" cy="822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468C"/>
                </a:solidFill>
              </a:rPr>
              <a:t>Financial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1E1E1E"/>
                </a:solidFill>
              </a:defRPr>
            </a:pPr>
            <a:r>
              <a:t>Revenue: $27B</a:t>
            </a:r>
          </a:p>
          <a:p>
            <a:r>
              <a:t>Employees: 600,000+</a:t>
            </a:r>
          </a:p>
          <a:p>
            <a:r>
              <a:t>Presence in 55+ countries.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646464"/>
                </a:solidFill>
              </a:rPr>
              <a:t>Prepared by Client Prep Agent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4572000" y="4457700"/>
            <a:ext cx="18288000" cy="822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7315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468C"/>
                </a:solidFill>
              </a:rPr>
              <a:t>Strategic Initiatives</a:t>
            </a:r>
          </a:p>
        </p:txBody>
      </p:sp>
      <p:sp>
        <p:nvSpPr>
          <p:cNvPr id="5" name="Rectangle 4"/>
          <p:cNvSpPr/>
          <p:nvPr/>
        </p:nvSpPr>
        <p:spPr>
          <a:xfrm>
            <a:off x="731520" y="1645920"/>
            <a:ext cx="4114800" cy="2743200"/>
          </a:xfrm>
          <a:prstGeom prst="rect">
            <a:avLst/>
          </a:prstGeom>
          <a:solidFill>
            <a:srgbClr val="E6E6E6"/>
          </a:solidFill>
          <a:ln>
            <a:solidFill>
              <a:srgbClr val="96969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2000">
                <a:solidFill>
                  <a:srgbClr val="505050"/>
                </a:solidFill>
              </a:defRPr>
            </a:pPr>
            <a:r>
              <a:t>Graph Placeholder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20640" y="1645920"/>
            <a:ext cx="329184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Investing in GenAI and cloud platforms.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Expanding delivery centers in North America.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Focusing on ESG and net-zero commitments.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Partnering with AWS, Azure, and Google Cloud.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Doubling down on BFSI and Healthcare sectors.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646464"/>
                </a:solidFill>
              </a:rPr>
              <a:t>Prepared by Client Prep Agent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468C"/>
                </a:solidFill>
              </a:rPr>
              <a:t>Section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1E1E1E"/>
                </a:solidFill>
              </a:defRPr>
            </a:pPr>
            <a:r>
              <a:t>Executive Summary:</a:t>
            </a:r>
          </a:p>
          <a:p>
            <a:r>
              <a:t>The provided business content is an error message, lacking any identifiable information regarding a company's core identity, primary business, or market position. Comprehensive analysis of the entity's foundational elements is therefore not possible. Relevant business data is required for a meaningful executive summary.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646464"/>
                </a:solidFill>
              </a:rPr>
              <a:t>Prepared by Client Prep Agent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468C"/>
                </a:solidFill>
              </a:rPr>
              <a:t>Section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1E1E1E"/>
                </a:solidFill>
              </a:defRPr>
            </a:pPr>
            <a:r>
              <a:t>Key Offerings &amp; Business Segments:</a:t>
            </a:r>
          </a:p>
          <a:p>
            <a:r>
              <a:t>   No information regarding key offerings or business segments was provided.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646464"/>
                </a:solidFill>
              </a:rPr>
              <a:t>Prepared by Client Prep Agent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468C"/>
                </a:solidFill>
              </a:rPr>
              <a:t>Section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1E1E1E"/>
                </a:solidFill>
              </a:defRPr>
            </a:pPr>
            <a:r>
              <a:t>Strategic Direction &amp; Initiatives:</a:t>
            </a:r>
          </a:p>
          <a:p>
            <a:r>
              <a:t>   Strategic direction and initiatives are not ascertainable from the provided content.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646464"/>
                </a:solidFill>
              </a:rPr>
              <a:t>Prepared by Client Prep Agent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