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74320"/>
            <a:ext cx="1097280" cy="1097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219456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 b="1">
                <a:solidFill>
                  <a:srgbClr val="00468C"/>
                </a:solidFill>
                <a:latin typeface="Calibri"/>
              </a:rPr>
              <a:t>Hsbc Summary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Executive Summary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HSBC Holdings plc is a British universal bank and financial services group, headquartered in London with a multinational footprint and historical ties to East Asia. It is the largest Europe-based bank by total assets, totaling US$3.098 trillion as of September 2024, ranking 7th globally. The company reported a trailing twelve-month (TTM) revenue of $57.99 billion and a market capitalization of $218.14 billion, offering comprehensive financial solutions globally.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Key Offerings &amp; Business Segments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International &amp; Cross-Border Banking: Services facilitating global financial activity, including opening U.S. and overseas accounts, Global Money Accounts, international transfers, and mortgages for international borrowers.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Retail &amp; Commercial Banking: Standard banking products such as checking, savings, credit cards, debit cards, Certificates of Deposit, personal loans, and home loans for both personal and business clients.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Wealth Management: Investment solutions including advisory, financial planning, structured products, fixed income, mutual funds, equities, ETFs, self-directed brokerage, and retirement planning, alongside various insurance offerings.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Digital Banking: Comprehensive online and mobile banking platforms supporting mobile check deposit, mobile payment options, wire transfers, real-time payments, and bill pay.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Strategic Direction &amp; Initiatives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Global Connectivity: Strong emphasis on international services, supporting clients with cross-border banking needs, including those new to the U.S. for living or studying.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Holistic Financial Wellness: Providing resources and tools via the Financial Wellness Center to support clients' financial planning and education.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Integrated Digital Experience: Focus on robust online and mobile banking platforms to facilitate seamless account management and money movement.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Market Positioning &amp; Target Audience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HSBC positions itself as a leading global universal bank, leveraging its extensive multinational footprint and historical connections. Its primary target audience includes individuals and businesses with international banking needs, seeking comprehensive financial services from a globally integrated institution.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Additional Notes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(No content provided)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