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Icici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ICICI Bank is a prominent global financial institution offering a comprehensive range of banking products and services. The bank caters to diverse client segments including personal, non-resident Indian (NRI), business, and corporate customers. It is positioned as a forward-thinking provider, emphasizing a simple, fast, and personalized digital banking experience across its widespread international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Core Banking: Personal, NRI, Business, and Corporate banking services.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Accounts &amp; Investments: Savings accounts, fixed deposits, and pension schemes (NPS).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Cards &amp; Loans: Credit cards, commercial cards, personal loans, home loans, and two-wheeler loans.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Digital Platforms: Mobile Banking (iMobile, WhatsApp Banking), Internet Banking, digital wallet "Pockets," and AI chatbot "Ask iPal."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International Services: International money transfer services (Money2World, Money2India).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Specialized Solutions: "Campus Power" offering financial and support solutions for students, parents, and educational institutions.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Continuously enhancing customer experience through a faster, fresher, and smarter digital banking platform.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Focus on delivering simple, fast, and personalized banking services across all channels.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Extensive adoption and promotion of digital banking technologies for customer convenience and efficiency.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Demonstrated commitment to Environment, Social, and Governance (ESG) principles, as highlighted in "About Us"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ICICI Bank positions itself as a full-service, globally-operating financial institution, differentiating through digital innovation and a broad product suite. Its target audience is extensive, encompassing individual consumers (including non-resident Indians), small and large businesses, corporations, and specialized segments such as the educational community.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