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43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19456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>
                <a:solidFill>
                  <a:srgbClr val="00468C"/>
                </a:solidFill>
                <a:latin typeface="Calibri"/>
              </a:rPr>
              <a:t>Infosy Summary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Executive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Infosys Limited is an Indian multinational technology company, founded in 1981 and headquartered in Bengaluru. It delivers business consulting, information technology, and outsourcing services globally. The company reported a latest revenue of 24, positioning itself as a comprehensive digital transformation partner across diverse industries.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Key Offerings &amp; Business Segments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Core Services: Business Consulting, Information Technology, and Outsourcing.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Digital Experience: Includes Digital Marketing, Digital Commerce, Digital Interactions, Digital Workplace Services, and Infosys Metaverse Foundry.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Data &amp; AI: Focuses on Data Analytics and AI, Applied AI, Generative AI, and features the Infosys Topaz platform.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Innovation &amp; Engineering: Offers Blockchain, Engineering Services, and Internet of Things (IoT) solutions.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Acceleration &amp; Cloud: Provides Enterprise Agile DevOps, API Economy &amp; Microservices, Application Modernization, Cloud services (Infosys Cobalt), and enterprise solutions for Oracle, SAP, Salesforce, and Microsoft platforms.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Assurance &amp; Security: Covers Cyber Security and Quality Engineering.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Proprietary Platforms: Includes EdgeVerve, Infosys Finacle, Infosys Live Enterprise Suite, Infosys Cortex, and Infosys Meridian.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Strategic Direction &amp; Initiatives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Emphasizing the "Navigate Your Next" digital framework, focusing on digital core capabilities, digital operating models, and talent transformation.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Promoting the concept of "Live Enterprise" for enhanced business resilience.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Significant investment in Artificial Intelligence, including Applied AI, Generative AI, and the dedicated Infosys Topaz offering.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Expansion into emerging technologies such as Blockchain, IoT, and the Metaverse Foundry.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Commitment to sustainability through Infosys Sustainability Services and Energy Transition initiatives.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Market Positioning &amp; Target Audience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Infosys Limited positions itself as a leading provider of end-to-end digital and IT services, enabling enterprises to navigate their next stages of evolution. Its target audience spans a wide array of global industries, including Aerospace &amp; Defense, Automotive, Financial Services, Healthcare, Retail, Public Sector, and High Technology.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Additional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