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7432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19456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 b="1">
                <a:solidFill>
                  <a:srgbClr val="00468C"/>
                </a:solidFill>
                <a:latin typeface="Calibri"/>
              </a:rPr>
              <a:t>Infosys Summary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Executive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Infosys Limited, an Indian multinational technology company founded in 1981 and headquartered in Bengaluru, specializes in business consulting, information technology, and outsourcing services globally. With a trailing twelve-month revenue of $19.28 billion and a market capitalization of $6632.51 billion, Infosys holds a significant position in the IT services sector. The company focuses on driving digital transformation for clients, leveraging AI, cloud, and emerging technologies to enhance resilience and operational efficiency.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Key Offerings &amp; Business Segments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Consulting &amp; IT Services: Business consulting, application development and maintenance, enterprise agile DevOps, quality engineering, infrastructure services.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Digital Transformation: Digital marketing, commerce, interactions, workplace services, experience design, digital process automation, digital supply chain, and service experience transformation.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Emerging Technologies: Data analytics and AI (including Infosys Topaz, Applied AI, and Generative AI), Cloud (Infosys Cobalt), Metaverse Foundry, Blockchain, Internet of Things (IoT), and Engineering services.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Enterprise Solutions: Implementation and management services for platforms such as SAP, Oracle, Salesforce, and Microsoft Business Applications.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Specialized Offerings: Cybersecurity, sustainability services, energy transition, and network transformation.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Proprietary Platforms: EdgeVerve, Infosys Finacle (for financial services), and Infosys Live Enterprise Suite.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Industry Verticals: Serving a broad range of sectors including Financial Services, Healthcare, Manufacturing, Retail, Communication Services, and Public Sector across over 25 distinct industries.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Strategic Direction &amp; Initiatives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"Navigate Your Next" Framework: Guiding clients through digital transformation by focusing on digital core capabilities, optimizing operating models, and enabling talent transformations.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Live Enterprise Concept: Emphasizing business resilience and adaptability through integrated, real-time digital solutions.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Advanced AI &amp; Data: Strategic investment and development in data analytics, Applied AI, and Generative AI, notably through Infosys Topaz.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Cloud-First Approach: Driving cloud adoption and modernization via the Infosys Cobalt portfolio of services and platforms.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Sustainability &amp; ESG: Expanding sustainability services and initiatives for clients, including energy transition solutions.</a:t>
            </a:r>
          </a:p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Emerging Technology Incubation: Actively developing and deploying solutions in cutting-edge areas like the Metaverse.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Market Positioning &amp; Target Audience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Infosys is positioned as a leading global provider of comprehensive digital transformation and IT consulting services, recognized for its full-spectrum offerings. Its primary target audience consists of large enterprises and organizations worldwide across diverse industries, seeking to achieve digital resilience, operational excellence, and innovation through technology.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Additional Notes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(No content provided)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