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Jwt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JSON Web Token (JWT) is an Internet standard (RFC 7519) for securely representing claims between parties using JSON, with optional signature and encryption. The `jwt.io` website serves as a core resource, providing an online debugger, educational materials, and a library directory for developers. This platform is presented by Auth0, an Okta company, indicating its strategic role in promoting and supporting secure identity and data exchange solutions.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JWT Debugger: An online tool for decoding, verifying, and generating JSON Web Tokens.</a:t>
            </a:r>
          </a:p>
          <a:p>
            <a:pPr>
              <a:defRPr sz="1800">
                <a:solidFill>
                  <a:srgbClr val="141414"/>
                </a:solidFill>
                <a:latin typeface="Calibri"/>
              </a:defRPr>
            </a:pPr>
            <a:r>
              <a:t>• Educational Resources: Includes a "JWT Handbook" and an Introduction section to educate users on the standard.</a:t>
            </a:r>
          </a:p>
          <a:p>
            <a:pPr>
              <a:defRPr sz="1800">
                <a:solidFill>
                  <a:srgbClr val="141414"/>
                </a:solidFill>
                <a:latin typeface="Calibri"/>
              </a:defRPr>
            </a:pPr>
            <a:r>
              <a:t>• Libraries Directory: A comprehensive listing of JWT libraries available in various programming languages.</a:t>
            </a:r>
          </a:p>
          <a:p>
            <a:pPr>
              <a:defRPr sz="1800">
                <a:solidFill>
                  <a:srgbClr val="141414"/>
                </a:solidFill>
                <a:latin typeface="Calibri"/>
              </a:defRPr>
            </a:pPr>
            <a:r>
              <a:t>• Community Support: Access to a community forum for questions and feedback.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Promoting the adoption and correct implementation of the JSON Web Token (JWT) open standard.</a:t>
            </a:r>
          </a:p>
          <a:p>
            <a:pPr>
              <a:defRPr sz="1800">
                <a:solidFill>
                  <a:srgbClr val="141414"/>
                </a:solidFill>
                <a:latin typeface="Calibri"/>
              </a:defRPr>
            </a:pPr>
            <a:r>
              <a:t>• Providing essential, in-browser tools for developers to debug, validate, and generate JWTs securely.</a:t>
            </a:r>
          </a:p>
          <a:p>
            <a:pPr>
              <a:defRPr sz="1800">
                <a:solidFill>
                  <a:srgbClr val="141414"/>
                </a:solidFill>
                <a:latin typeface="Calibri"/>
              </a:defRPr>
            </a:pPr>
            <a:r>
              <a:t>• Consolidating educational content and a vast ecosystem of libraries to facilitate widespread developer integration.</a:t>
            </a:r>
          </a:p>
          <a:p>
            <a:pPr>
              <a:defRPr sz="1800">
                <a:solidFill>
                  <a:srgbClr val="141414"/>
                </a:solidFill>
                <a:latin typeface="Calibri"/>
              </a:defRPr>
            </a:pPr>
            <a:r>
              <a:t>• Leveraging its association with Auth0 (an Okta company) to integrate JWTs into broader identity and access management solutions.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The `jwt.io` platform positions itself as a foundational utility and knowledge hub for the JSON Web Token (JWT) standard. Its primary target audience includes software developers, security architects, and organizations focused on implementing secure authentication, authorization, and robust information exchange protocols.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