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Salesforce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Salesforce, Inc. is a leading American cloud-based software company headquartered in San Francisco, California, globally recognized as the world's most trusted Customer Relationship Management (CRM) platform and by Gartner as the #1 Leader in Customer Data Platforms (CDP). It provides a comprehensive suite of cloud applications for sales, customer service, marketing automation, e-commerce, analytics, and application development. The company is strategically focused on integrating artificial intelligence (AI) across its offerings, reportedly resolving 85% of customer service inquiries via AI and actively reshaping its operations, while serving over 150,000 businesses.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Salesforce Starter Suite: Unites marketing, sales, and service tools in a single app for small businesses.</a:t>
            </a:r>
          </a:p>
          <a:p>
            <a:pPr>
              <a:defRPr sz="1800">
                <a:solidFill>
                  <a:srgbClr val="141414"/>
                </a:solidFill>
                <a:latin typeface="Calibri"/>
              </a:defRPr>
            </a:pPr>
            <a:r>
              <a:t>• Sales Cloud: The #1 CRM platform for sales, focused on closing deals and accelerating growth.</a:t>
            </a:r>
          </a:p>
          <a:p>
            <a:pPr>
              <a:defRPr sz="1800">
                <a:solidFill>
                  <a:srgbClr val="141414"/>
                </a:solidFill>
                <a:latin typeface="Calibri"/>
              </a:defRPr>
            </a:pPr>
            <a:r>
              <a:t>• Service Cloud: Designed to enhance customer satisfaction and build loyalty through efficient service.</a:t>
            </a:r>
          </a:p>
          <a:p>
            <a:pPr>
              <a:defRPr sz="1800">
                <a:solidFill>
                  <a:srgbClr val="141414"/>
                </a:solidFill>
                <a:latin typeface="Calibri"/>
              </a:defRPr>
            </a:pPr>
            <a:r>
              <a:t>• Marketing Cloud: Data-first digital marketing platform for building customer relationships.</a:t>
            </a:r>
          </a:p>
          <a:p>
            <a:pPr>
              <a:defRPr sz="1800">
                <a:solidFill>
                  <a:srgbClr val="141414"/>
                </a:solidFill>
                <a:latin typeface="Calibri"/>
              </a:defRPr>
            </a:pPr>
            <a:r>
              <a:t>• Customer Data Platforms (CDP): Recognized as a leader in unifying customer data.</a:t>
            </a:r>
          </a:p>
          <a:p>
            <a:pPr>
              <a:defRPr sz="1800">
                <a:solidFill>
                  <a:srgbClr val="141414"/>
                </a:solidFill>
                <a:latin typeface="Calibri"/>
              </a:defRPr>
            </a:pPr>
            <a:r>
              <a:t>• Broader Applications: Includes e-commerce, analytics, artificial intelligence, and application development solutions.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AI Integration: Radically reshaping the company, with AI resolving 85% of customer service inquiries; includes efforts to block AI rivals from using Slack data.</a:t>
            </a:r>
          </a:p>
          <a:p>
            <a:pPr>
              <a:defRPr sz="1800">
                <a:solidFill>
                  <a:srgbClr val="141414"/>
                </a:solidFill>
                <a:latin typeface="Calibri"/>
              </a:defRPr>
            </a:pPr>
            <a:r>
              <a:t>• Customer-Centric Growth: Focus on uniting marketing, sales, commerce, service, and IT teams to improve customer satisfaction and business growth for companies of all sizes (over 150,000 customers).</a:t>
            </a:r>
          </a:p>
          <a:p>
            <a:pPr>
              <a:defRPr sz="1800">
                <a:solidFill>
                  <a:srgbClr val="141414"/>
                </a:solidFill>
                <a:latin typeface="Calibri"/>
              </a:defRPr>
            </a:pPr>
            <a:r>
              <a:t>• Skill Development: Offers free guided learning paths via Trailhead for Salesforce, digital, and soft skills.</a:t>
            </a:r>
          </a:p>
          <a:p>
            <a:pPr>
              <a:defRPr sz="1800">
                <a:solidFill>
                  <a:srgbClr val="141414"/>
                </a:solidFill>
                <a:latin typeface="Calibri"/>
              </a:defRPr>
            </a:pPr>
            <a:r>
              <a:t>• Workforce Redeployment: In Q1, 51% of hiring was internal, with thousands of employees redeployed to align with strategic shifts, particularly related to AI.</a:t>
            </a:r>
          </a:p>
          <a:p>
            <a:pPr>
              <a:defRPr sz="1800">
                <a:solidFill>
                  <a:srgbClr val="141414"/>
                </a:solidFill>
                <a:latin typeface="Calibri"/>
              </a:defRPr>
            </a:pPr>
            <a:r>
              <a:t>• Mergers &amp; Acquisitions: Undergoing review, as indicated by a reiteration of "Market Outperform" rating after Informatica merger review.</a:t>
            </a:r>
          </a:p>
          <a:p>
            <a:pPr>
              <a:defRPr sz="1800">
                <a:solidFill>
                  <a:srgbClr val="141414"/>
                </a:solidFill>
                <a:latin typeface="Calibri"/>
              </a:defRPr>
            </a:pPr>
            <a:r>
              <a:t>• Corporate Social Responsibility: Recognized as a Fortune 100 Best Companies to Work For (16 years in a row) and Fortune World's Most Admired Companies 2024, emphasizing technology given for free or discounted.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Salesforce is positioned as the market leader in cloud-based CRM and a top Customer Data Platform provider, offering a trusted platform that caters to a broad spectrum of businesses, from small enterprises to large corporations across various industries. Its target audience includes marketing, sales, commerce, service, and IT teams seeking to optimize customer relationships and operational efficiency.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