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4572000" y="4457700"/>
            <a:ext cx="18288000" cy="822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646464"/>
                </a:solidFill>
              </a:rPr>
              <a:t>Prepared by Client Prep Agent</a:t>
            </a:r>
          </a:p>
        </p:txBody>
      </p:sp>
      <p:pic>
        <p:nvPicPr>
          <p:cNvPr id="5" name="Picture 4" descr="Salesforce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432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19456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400" b="1">
                <a:solidFill>
                  <a:srgbClr val="00468C"/>
                </a:solidFill>
              </a:rPr>
              <a:t>Spotify Summary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4572000" y="4457700"/>
            <a:ext cx="18288000" cy="822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646464"/>
                </a:solidFill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468C"/>
                </a:solidFill>
              </a:rPr>
              <a:t>Error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282828"/>
                </a:solidFill>
              </a:defRPr>
            </a:pPr>
            <a:r>
              <a:t>• No business content was provided for analysis. Please provide the relevant business content to generate the executive briefing.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