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Tata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Tata Motors Limited (TML) is a globally present Indian multinational automotive manufacturer, established as part of the Tata Group in 1868, India's largest business conglomerate. As India's largest manufacturer of trucks and buses, TML is also a pioneer in eco-friendly mobility. The company's diverse portfolio spans commercial, passenger, electric, and luxury vehicles, with a strategic focus on innovation and sustainability.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Commercial vehicles (trucks and buses)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Focus on the "Future of Mobility" and continuous innovation.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Pioneering and embracing "clean mobility" and electric vehicles.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Commitment to Corporate Responsibility, including "Planet resilience" and "Working with communities."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Emphasis on Environmental, Social, and Governance (ESG) principles.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Tata Motors is positioned as India's largest manufacturer of commercial vehicles (trucks and buses) with a significant global footprint. The company targets a broad audience, encompassing commercial and public transport operators, private consumers for passenger vehicles, and increasingly, buyers of eco-friendly and luxury automotive solutions.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