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Tataa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Tata Motors Limited is India's largest manufacturer of trucks and buses, holding a significant global presence as part of the Tata Group. The company's core business encompasses a diverse portfolio of automotive products, including commercial, passenger, electric, and luxury vehicles. It is positioned as a pioneer in eco-friendly mobility within India and a leader in enhancing safety and performance across cargo and public transport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Advancing the "Future of Mobility" through innovation.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Pioneering and embracing clean/electric mobility solutions.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Fostering sustainability across operations, including planet resilience and community engagement (ESG focus).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Continuous innovation in product development and manufacturing processes.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Prioritizing enhanced safety and performance standards for its vehicle portfolio.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Tata Motors holds a dominant market position as India's largest manufacturer of commercial vehicles and is a key player in the global automotive sector, including luxury segments. The company primarily targets a broad customer base comprising individual consumers for passenger, EV, and luxury vehicles, alongside commercial enterprises and public transport operators globally.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