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pic>
        <p:nvPicPr>
          <p:cNvPr id="5" name="Picture 4" descr="Salesforc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400" b="1">
                <a:solidFill>
                  <a:srgbClr val="00468C"/>
                </a:solidFill>
              </a:rPr>
              <a:t>Tcs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Core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• Artificial Intelligence, Cloud, Cognitive Business Operations, Consulting, Cybersecurity, Data &amp; Analytics, Digital Engineering, IoT, Network Solutions, Sustainability Services, and TCS Interactive.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Key Products &amp; Platforms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• TCS OMNISTORE™, TCS ADD™, TCS BaNCS™, ignio™, TCS Optumera™, TCS Quartz™, TCS TwinX™, and TCS DigiBOLT™.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Industry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• Banking, Capital Markets, Communications, Consumer Goods &amp; Distribution, Education, Energy, Healthcare, High Tech, Insurance, Life Sciences, Manufacturing, Public Services, Retail, Travel &amp; Logistics.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3. Strategic Direction &amp; Initiatives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Enabling clients to become "Perpetually Adaptive Enterprises" through agility and innovation.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Driving AI-led solutions and digital transformation, including strategic collaborations (e.g., NVIDIA for Telco AI solutions).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Focusing on advanced technologies such as Cloud, IoT, Robotic Automation, and Digital Engineering to enhance business resilience and customer experience.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Investing in proprietary platforms that streamline critical business functions, from commerce and clinical research to HR and urban management.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Prioritizing sustainability services and data-driven transformation for future-proofing businesses.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4. Market Positioning &amp; Target Audience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TCS holds a position as a prominent global leader in the IT services and digital transformation landscape, recognized as a top-tier brand. Its primary target audience includes large enterprises and institutional clients across a wide array of global industries, seeking comprehensive technology solutions, strategic consulting, and operational excellence.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