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74320"/>
            <a:ext cx="1097280" cy="1097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219456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 b="1">
                <a:solidFill>
                  <a:srgbClr val="00468C"/>
                </a:solidFill>
                <a:latin typeface="Calibri"/>
              </a:rPr>
              <a:t>Tesla Summary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Executive Summary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Tesla is a diversified technology company operating in electric vehicles, energy generation, and storage, and artificial intelligence. It offers a range of electric cars (Model S, 3, X, Y, Cybertruck) alongside solar energy solutions (panels, roof) and battery storage (Powerwall, Megapack). The company emphasizes innovation in autonomous driving (Full Self-Driving, autonomous delivery) and in-car AI (Grok), actively pursuing global market expansion including a planned launch in India.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Key Offerings &amp; Business Segments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Vehicles: Model S (Luxury Sedan), Model 3 (Sports Sedan), Model X (Luxury SUV), Model Y (Midsize SUV), Cybertruck (Utility Truck).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Energy Solutions: Solar Panels, Solar Roof, Powerwall (residential battery storage), Megapack (large-scale energy storage).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Software &amp; AI: Full Self-Driving (Supervised), In-Car AI (Grok).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Charging: Global Supercharger network for vehicle charging.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Strategic Direction &amp; Initiatives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Technological Advancement: Continued development and integration of Artificial Intelligence, exemplified by Full Self-Driving (Supervised) and in-car AI (Grok), demonstrated through autonomous car delivery capabilities.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Global Market Expansion: Planned official launch and showroom opening in India, signifying broader international market penetration efforts.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Customer Incentives: Offering financial incentives like the $7,500 Federal Tax Credit (ending September 30, 2025), 0% APR for Cybertruck with FSD (Supervised) purchase, and promotional paint options for "Made in America" vehicles.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Targeted Discounts: Providing a $1,000 discount for "American Heroes" (military, first responders, teachers, students).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Corporate Governance: Engaging shareholders for a vote on xAI investment, indicating a strategic interest in AI beyond automotive applications.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Market Positioning &amp; Target Audience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Tesla positions itself as a pioneering leader in the sustainable energy and electric vehicle industries, offering advanced technology, premium features, and integrated energy solutions. Its target audience includes environmentally conscious consumers, technology enthusiasts seeking cutting-edge autonomous capabilities, and businesses requiring large-scale renewable energy storage.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Additional Notes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(No content provided)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