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74320"/>
            <a:ext cx="1097280" cy="1097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219456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000" b="1">
                <a:solidFill>
                  <a:srgbClr val="00468C"/>
                </a:solidFill>
                <a:latin typeface="Calibri"/>
              </a:rPr>
              <a:t>Uitmf Summary 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Executive Summary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Universiti Teknologi MARA (UiTM) is a leading Malaysian public university, recognized globally for its comprehensive academic programs and impactful research. The institution holds significant international rankings, including #542 in QS World University Rankings 2026 and #136 in the Times Higher Education Interdisciplinary Science Rankings 2025. UiTM is strategically focused on achieving its 2025 vision of becoming a "Globally Renowned University," emphasizing sustainability, digital advancement, and community empowerment.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Key Offerings &amp; Business Segments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Academic Programs: Offers a wide array of programs across numerous faculties and academic centers.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Research &amp; Innovation: Facilitates extensive research through dedicated centers of excellence and expert networks.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Branch Campuses: Operates a distributed network of UiTM branches across Malaysia.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Student &amp; Alumni Services: Provides comprehensive support for current students, staff, and a large alumni community.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Library Resources: Maintains an extensive library system to support academic and research endeavors.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Strategic Direction &amp; Initiatives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Global Renown by 2025: Driven by Vice-Chancellor Professor Datuk Ts. Dr. Shahrin bin Sahib @ Sahibuddin's mandate, UiTM aims to be a "Globally Renowned University" by 2025.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Sustainability and Green Initiatives: Committed to Sustainable Development Goals (SDG 2030) and the "UiTM GREENATION" program, reflected by its #107 global rank in the UI GreenMetric World University Rankings 2024.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Digital Transformation: Fostering digital capabilities, including advancements in cybersecurity through partnerships like the MoU with NACSA in CYDES 2025.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Community &amp; Bumiputra Development: Focused on fostering academic excellence and contributing to an inclusive, progressive, and respected bumiputra community.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Market Positioning &amp; Target Audience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UiTM is positioned as a high-ranking public university, particularly strong in sustainability and interdisciplinary sciences, within the Asian academic landscape (ranked in the top 10% for QS Asia University Rankings 2025). Its primary target audience includes prospective and enrolled students, academic and administrative staff, alumni, and the broader Malaysian "bumiputra community" and industry partners.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Additional Notes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(No content provided)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