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Uti mutual fund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UTI Asset Management Company is one of India's leading and oldest asset management firms, established by the Government of India in 1963, with over 60 years of experience in wealth creation. It specializes in managing a diverse range of investment solutions, including mutual funds, portfolio management services, and retirement solutions. The company serves a broad base of individual and institutional investors, leveraging its legacy and a strong focus on digital services and investor education.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Mutual Funds: Comprehensive offerings across Equity (Flexi Cap, Large Cap), Debt (Corporate Bond, Money Market), Index (Nifty 50, Nifty Next 50), Hybrid (Multi Asset Allocation, Aggressive Hybrid), ETFs, Solution Oriented Funds, and Liquid Funds.</a:t>
            </a:r>
          </a:p>
          <a:p>
            <a:pPr>
              <a:defRPr sz="1800">
                <a:solidFill>
                  <a:srgbClr val="141414"/>
                </a:solidFill>
                <a:latin typeface="Calibri"/>
              </a:defRPr>
            </a:pPr>
            <a:r>
              <a:t>• Portfolio Management Services (PMS): Tailored investment management for specific client needs.</a:t>
            </a:r>
          </a:p>
          <a:p>
            <a:pPr>
              <a:defRPr sz="1800">
                <a:solidFill>
                  <a:srgbClr val="141414"/>
                </a:solidFill>
                <a:latin typeface="Calibri"/>
              </a:defRPr>
            </a:pPr>
            <a:r>
              <a:t>• National Pension Scheme (NPS): Retirement planning solutions.</a:t>
            </a:r>
          </a:p>
          <a:p>
            <a:pPr>
              <a:defRPr sz="1800">
                <a:solidFill>
                  <a:srgbClr val="141414"/>
                </a:solidFill>
                <a:latin typeface="Calibri"/>
              </a:defRPr>
            </a:pPr>
            <a:r>
              <a:t>• Alternative Investment Funds (AIFs): Specialized investment vehicles.</a:t>
            </a:r>
          </a:p>
          <a:p>
            <a:pPr>
              <a:defRPr sz="1800">
                <a:solidFill>
                  <a:srgbClr val="141414"/>
                </a:solidFill>
                <a:latin typeface="Calibri"/>
              </a:defRPr>
            </a:pPr>
            <a:r>
              <a:t>• Retirement Solutions: Dedicated products and planning tools for retirement.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Digital Transformation: Enhancing investor experience through "new age" goal planning, tracking, and accelerating tools, digital services for account management, and online transaction capabilities (SIP, Lumpsum, Switch, Redemption).</a:t>
            </a:r>
          </a:p>
          <a:p>
            <a:pPr>
              <a:defRPr sz="1800">
                <a:solidFill>
                  <a:srgbClr val="141414"/>
                </a:solidFill>
                <a:latin typeface="Calibri"/>
              </a:defRPr>
            </a:pPr>
            <a:r>
              <a:t>• Investor Education: Providing extensive learning resources for all investor levels (Beginner, Intermediate, Advanced) through articles, blogs, market insights, and interactive tools like calculators and "UTI Play."</a:t>
            </a:r>
          </a:p>
          <a:p>
            <a:pPr>
              <a:defRPr sz="1800">
                <a:solidFill>
                  <a:srgbClr val="141414"/>
                </a:solidFill>
                <a:latin typeface="Calibri"/>
              </a:defRPr>
            </a:pPr>
            <a:r>
              <a:t>• Customer Security &amp; Vigilance: Actively warning the public against fake apps and WhatsApp groups, emphasizing the importance of engaging only with official channels to protect investors.</a:t>
            </a:r>
          </a:p>
          <a:p>
            <a:pPr>
              <a:defRPr sz="1800">
                <a:solidFill>
                  <a:srgbClr val="141414"/>
                </a:solidFill>
                <a:latin typeface="Calibri"/>
              </a:defRPr>
            </a:pPr>
            <a:r>
              <a:t>• Comprehensive Goal Planning: Offering integrated tools and solutions for specific financial goals such as retirement, children’s career planning, emergency planning, and tax planning.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UTI Mutual Fund is positioned as an established, trustworthy leader in the Indian asset management sector, leveraging its long history and government backing. Its primary target audience includes individual retail investors seeking diverse mutual fund options and goal-based planning, as well as institutional investors requiring portfolio management and retirement solutions.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