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pic>
        <p:nvPicPr>
          <p:cNvPr id="5" name="Picture 4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2400" y="274320"/>
            <a:ext cx="1097280" cy="10972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2194560"/>
            <a:ext cx="7315200" cy="1828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4000" b="1">
                <a:solidFill>
                  <a:srgbClr val="00468C"/>
                </a:solidFill>
                <a:latin typeface="Calibri"/>
              </a:rPr>
              <a:t>Utimf Summary Report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Executive Summary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• Please provide the business content (company website information, Wikipedia, Yahoo Finance, news articles, etc.) for analysis. I require the source material to generate the executive briefing document as specified.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Key Offerings &amp; Business Segments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Strategic Direction &amp; Initiatives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Market Positioning &amp; Target Audience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EF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Oval 2"/>
          <p:cNvSpPr/>
          <p:nvPr/>
        </p:nvSpPr>
        <p:spPr>
          <a:xfrm>
            <a:off x="-2743200" y="4457700"/>
            <a:ext cx="14630400" cy="5486400"/>
          </a:xfrm>
          <a:prstGeom prst="ellipse">
            <a:avLst/>
          </a:prstGeom>
          <a:solidFill>
            <a:srgbClr val="B4D2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0" y="6309360"/>
            <a:ext cx="91440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400">
                <a:solidFill>
                  <a:srgbClr val="646464"/>
                </a:solidFill>
                <a:latin typeface="Calibri"/>
              </a:rPr>
              <a:t>Prepared by Client Prep Agent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2800" b="1">
                <a:solidFill>
                  <a:srgbClr val="00468C"/>
                </a:solidFill>
                <a:latin typeface="Calibri"/>
              </a:rPr>
              <a:t>Additional Notes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>
                <a:solidFill>
                  <a:srgbClr val="141414"/>
                </a:solidFill>
                <a:latin typeface="Calibri"/>
              </a:defRPr>
            </a:pPr>
            <a:r>
              <a:t>(No content provided)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