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9456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>
                <a:solidFill>
                  <a:srgbClr val="00468C"/>
                </a:solidFill>
                <a:latin typeface="Calibri"/>
              </a:rPr>
              <a:t>Wipro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Executive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Wipro Limited is an Indian multinational technology, consulting, and business process services company based in Bengaluru, recognized as one of India's Big Six IT services firms. It provides a comprehensive range of digital transformation and technology solutions globally across 167 countries. The company reported a trailing twelve-month revenue of $890.88B and holds a market capitalization of $2800.28B.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Key Offerings &amp; Business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Services: Information Technology (Applications, Digital Experiences, Engineering), Consulting, Business Process Services, Cloud Computing, Cybersecurity, Artificial Intelligence, Robotics, Data &amp; Analytics, Sustainability.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Industries Served: Banking &amp; Financial Services, Communications, Media &amp; Information Services, Consumer Packaged Goods, Retail, Education, Public Sector, Travel &amp; Hospitality, Energy, Manufacturing &amp; Resources (Aerospace &amp; Defense, Automotive, Oil &amp; Gas), Hi-Tech (Consumer Electronics, Semiconductors), Healthcare, Life Sciences &amp; Pharma, Medical Devices.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Strategic Direction &amp; Initiatives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Focus on delivering measurable outcomes through client collaboration, emphasizing execution beyond pure advisory.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Driving digital transformation with a focus on efficiency, "cutting waste," and achieving "more with less."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Leveraging advanced technologies like Generative AI to improve supply chain management.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Investing in innovation through the "Wipro Innovation Network" and "Wipro Ventures."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Commitment to Corporate Sustainability and promoting Inclusion and Belonging.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Market Positioning &amp; Target Audience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Wipro is positioned as a diversified global IT services and consulting leader, counted among India's largest firms. It targets large enterprises and public sector organizations across a wide range of industries in 167 countries, providing comprehensive solutions for complex digital and business transformation needs.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Additional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