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Zoho crm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Zoho Corporation, an Indian multinational technology company founded in 1996 by Sridhar Vembu and Tony Thomas, develops a broad suite of business software and web-based tools, including the notable Zoho Office Suite and its flagship Zoho CRM platform. The company demonstrates strong market momentum with a recent 50% growth rate, driven by its focus on contextual AI and user experience. Zoho CRM is recognized as a "Visionary" in Gartner's 2024 Magic Quadrant for Sales Force Automation Platforms and a "Leader" in Nucleus Research's 2025 SFA Technology Value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Zoho CRM: A comprehensive Customer Relationship Management (CRM) platform designed to enhance sales conversion, manage customer interactions, and drive business growth through sales force automation.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Broader Software Portfolio: As part of Zoho Corporation, offerings extend to various business software, web-based business tools, and the Zoho Office Suite.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AI Integration: Emphasizes the use of "contextual AI" to enhance core CRM functionalities and decision-making for users.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User Experience (UI) Optimization: Focuses on developing a "thoughtful UI" to improve platform usability and efficiency.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Market Growth Emphasis: Strategically targets and supports businesses in "the world's fastest growing economy," with a particular focus on the "great Indian growth story."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Industry Leadership: Pursues and achieves external validation, demonstrated by its recognition as a "Visionary" by Gartner (2024) and a "Leader" by Nucleus Research (2025) in Sales Force Automation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Zoho CRM positions itself as an innovative, AI-driven Sales Force Automation solution for businesses. It primarily targets companies aiming to optimize customer engagement and accelerate growth, with a notable emphasis on serving enterprises within rapidly expanding economies such as India.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