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74320"/>
            <a:ext cx="1097280" cy="1097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219456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4000" b="1">
                <a:solidFill>
                  <a:srgbClr val="00468C"/>
                </a:solidFill>
                <a:latin typeface="Calibri"/>
              </a:rPr>
              <a:t>Zoho Summary Report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Executive Summary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Zoho Corporation is an Indian multinational technology company, founded in 1996 by Sridhar Vembu and Tony Thomas. It specializes in developing business software and web-based business tools. The company is primarily recognized for its comprehensive online office suite, Zoho Office Suite.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Key Offerings &amp; Business Segments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(No content provided)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Strategic Direction &amp; Initiatives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The provided content does not detail specific strategic goals, key initiatives, or areas of focus beyond the company's core business activities.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Market Positioning &amp; Target Audience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Zoho positions itself as a developer and provider of business software and web-based tools, primarily serving other businesses (B2B). The provided information does not specify its particular market positioning (e.g., premium, low-cost leader).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Additional Notes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(No content provided)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