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290" y="1964267"/>
            <a:ext cx="10030691" cy="1291551"/>
          </a:xfrm>
        </p:spPr>
        <p:txBody>
          <a:bodyPr/>
          <a:lstStyle/>
          <a:p>
            <a:r>
              <a:rPr lang="en-IN" dirty="0" smtClean="0"/>
              <a:t>Restful  web service using node </a:t>
            </a:r>
            <a:r>
              <a:rPr lang="en-IN" dirty="0" err="1" smtClean="0"/>
              <a:t>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sz="4800" dirty="0" smtClean="0"/>
          </a:p>
          <a:p>
            <a:r>
              <a:rPr lang="en-IN" sz="4800" dirty="0" smtClean="0"/>
              <a:t>By </a:t>
            </a:r>
            <a:r>
              <a:rPr lang="en-IN" sz="4800" dirty="0" err="1" smtClean="0"/>
              <a:t>Vikas</a:t>
            </a:r>
            <a:r>
              <a:rPr lang="en-IN" sz="4800" dirty="0" smtClean="0"/>
              <a:t> idnani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380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my 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Basically I have created this web server which will display records of players and it will run on port 8081 when I press 1 so it will fetch records of Id 1 and it is getting fetched from </a:t>
            </a:r>
            <a:r>
              <a:rPr lang="en-IN" sz="3200" dirty="0" err="1" smtClean="0"/>
              <a:t>json</a:t>
            </a:r>
            <a:r>
              <a:rPr lang="en-IN" sz="3200" dirty="0" smtClean="0"/>
              <a:t> file in which I have inserted data.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3310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</TotalTime>
  <Words>60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Restful  web service using node js</vt:lpstr>
      <vt:lpstr>About my data model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 web service using node js</dc:title>
  <dc:creator>kanchan idnani</dc:creator>
  <cp:lastModifiedBy>kanchan idnani</cp:lastModifiedBy>
  <cp:revision>1</cp:revision>
  <dcterms:created xsi:type="dcterms:W3CDTF">2018-12-11T21:04:14Z</dcterms:created>
  <dcterms:modified xsi:type="dcterms:W3CDTF">2018-12-11T21:10:19Z</dcterms:modified>
</cp:coreProperties>
</file>