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63" r:id="rId1"/>
  </p:sldMasterIdLst>
  <p:notesMasterIdLst>
    <p:notesMasterId r:id="rId7"/>
  </p:notesMasterIdLst>
  <p:sldIdLst>
    <p:sldId id="256" r:id="rId2"/>
    <p:sldId id="261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35"/>
    <p:restoredTop sz="95840"/>
  </p:normalViewPr>
  <p:slideViewPr>
    <p:cSldViewPr snapToGrid="0" snapToObjects="1">
      <p:cViewPr varScale="1">
        <p:scale>
          <a:sx n="84" d="100"/>
          <a:sy n="84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AEBCE6-0940-473B-8AAC-82AF1F3D331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7302F2-59F1-4797-8361-798EBAB2A95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Thema:</a:t>
          </a:r>
        </a:p>
        <a:p>
          <a:pPr>
            <a:lnSpc>
              <a:spcPct val="100000"/>
            </a:lnSpc>
          </a:pPr>
          <a:r>
            <a:rPr lang="de-DE" dirty="0"/>
            <a:t>Online Lernportal </a:t>
          </a:r>
          <a:endParaRPr lang="en-US" dirty="0"/>
        </a:p>
      </dgm:t>
    </dgm:pt>
    <dgm:pt modelId="{0C1C9816-AA23-4EB3-A09E-9F85E7436B38}" type="parTrans" cxnId="{FA8DFB10-9579-4B99-BF4F-5876DE3AD4D1}">
      <dgm:prSet/>
      <dgm:spPr/>
      <dgm:t>
        <a:bodyPr/>
        <a:lstStyle/>
        <a:p>
          <a:endParaRPr lang="en-US"/>
        </a:p>
      </dgm:t>
    </dgm:pt>
    <dgm:pt modelId="{CCA9AC4D-646C-47C3-82A1-3E6CFD5E508E}" type="sibTrans" cxnId="{FA8DFB10-9579-4B99-BF4F-5876DE3AD4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DDEA48D-1531-4861-A7D6-C9A047C6F95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Ziel: Lehrmaterial für Informatiker</a:t>
          </a:r>
          <a:endParaRPr lang="en-US" dirty="0"/>
        </a:p>
      </dgm:t>
    </dgm:pt>
    <dgm:pt modelId="{5EBFF691-0941-464A-BB2A-E64BE1584A0A}" type="parTrans" cxnId="{14B4A7F6-FCBA-46F8-B85D-916ABB7DCC2E}">
      <dgm:prSet/>
      <dgm:spPr/>
      <dgm:t>
        <a:bodyPr/>
        <a:lstStyle/>
        <a:p>
          <a:endParaRPr lang="en-US"/>
        </a:p>
      </dgm:t>
    </dgm:pt>
    <dgm:pt modelId="{85413AFF-6B4B-4AE6-B38A-E23E9A4AD5CC}" type="sibTrans" cxnId="{14B4A7F6-FCBA-46F8-B85D-916ABB7DCC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9AFA75B-FCD7-428B-A3E1-14DCEF708EC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Zielgruppe: Azubis und Professoren</a:t>
          </a:r>
          <a:endParaRPr lang="en-US" dirty="0"/>
        </a:p>
      </dgm:t>
    </dgm:pt>
    <dgm:pt modelId="{5CED116F-D54B-4F59-909F-64C51F81CADA}" type="parTrans" cxnId="{7687D850-4C5C-4E5F-A301-1C1854853CD5}">
      <dgm:prSet/>
      <dgm:spPr/>
      <dgm:t>
        <a:bodyPr/>
        <a:lstStyle/>
        <a:p>
          <a:endParaRPr lang="en-US"/>
        </a:p>
      </dgm:t>
    </dgm:pt>
    <dgm:pt modelId="{FB7D5CBE-D11F-4962-8132-E155FCBF4188}" type="sibTrans" cxnId="{7687D850-4C5C-4E5F-A301-1C1854853CD5}">
      <dgm:prSet/>
      <dgm:spPr/>
      <dgm:t>
        <a:bodyPr/>
        <a:lstStyle/>
        <a:p>
          <a:endParaRPr lang="en-US"/>
        </a:p>
      </dgm:t>
    </dgm:pt>
    <dgm:pt modelId="{EBAC8F43-C1C3-5A4F-9092-60430CB8590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de-DE" dirty="0"/>
            <a:t>Team </a:t>
          </a:r>
          <a:r>
            <a:rPr lang="de-DE"/>
            <a:t>+ Lernportal: </a:t>
          </a:r>
          <a:r>
            <a:rPr lang="de-DE" dirty="0" err="1"/>
            <a:t>LearnAzur</a:t>
          </a:r>
          <a:endParaRPr lang="de-DE" dirty="0"/>
        </a:p>
      </dgm:t>
    </dgm:pt>
    <dgm:pt modelId="{F96FC9F9-659B-6A47-BF96-B5B718228499}" type="parTrans" cxnId="{07C15A10-5A02-7643-A6B5-23817F4E6170}">
      <dgm:prSet/>
      <dgm:spPr/>
      <dgm:t>
        <a:bodyPr/>
        <a:lstStyle/>
        <a:p>
          <a:endParaRPr lang="de-DE"/>
        </a:p>
      </dgm:t>
    </dgm:pt>
    <dgm:pt modelId="{E532E349-CC89-A841-B910-AEC315639125}" type="sibTrans" cxnId="{07C15A10-5A02-7643-A6B5-23817F4E6170}">
      <dgm:prSet/>
      <dgm:spPr/>
      <dgm:t>
        <a:bodyPr/>
        <a:lstStyle/>
        <a:p>
          <a:pPr>
            <a:lnSpc>
              <a:spcPct val="100000"/>
            </a:lnSpc>
          </a:pPr>
          <a:endParaRPr lang="de-DE"/>
        </a:p>
      </dgm:t>
    </dgm:pt>
    <dgm:pt modelId="{06D91E7F-08D0-4FA0-A74B-F85F0DAC4699}" type="pres">
      <dgm:prSet presAssocID="{A3AEBCE6-0940-473B-8AAC-82AF1F3D3319}" presName="root" presStyleCnt="0">
        <dgm:presLayoutVars>
          <dgm:dir/>
          <dgm:resizeHandles val="exact"/>
        </dgm:presLayoutVars>
      </dgm:prSet>
      <dgm:spPr/>
    </dgm:pt>
    <dgm:pt modelId="{9CD5BB56-C4DB-4074-A61C-29E931CAC377}" type="pres">
      <dgm:prSet presAssocID="{A3AEBCE6-0940-473B-8AAC-82AF1F3D3319}" presName="container" presStyleCnt="0">
        <dgm:presLayoutVars>
          <dgm:dir/>
          <dgm:resizeHandles val="exact"/>
        </dgm:presLayoutVars>
      </dgm:prSet>
      <dgm:spPr/>
    </dgm:pt>
    <dgm:pt modelId="{F3549965-7807-3E4A-945E-6D44E1E25AF6}" type="pres">
      <dgm:prSet presAssocID="{EBAC8F43-C1C3-5A4F-9092-60430CB85901}" presName="compNode" presStyleCnt="0"/>
      <dgm:spPr/>
    </dgm:pt>
    <dgm:pt modelId="{C008E3B5-7978-0E4F-89C6-6046A76B6D14}" type="pres">
      <dgm:prSet presAssocID="{EBAC8F43-C1C3-5A4F-9092-60430CB85901}" presName="iconBgRect" presStyleLbl="bgShp" presStyleIdx="0" presStyleCnt="4"/>
      <dgm:spPr/>
    </dgm:pt>
    <dgm:pt modelId="{9424FAF0-504E-B641-AEF2-2388AF1B1FD5}" type="pres">
      <dgm:prSet presAssocID="{EBAC8F43-C1C3-5A4F-9092-60430CB859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F62AF97C-3D6B-424D-BFC1-B13815C063A2}" type="pres">
      <dgm:prSet presAssocID="{EBAC8F43-C1C3-5A4F-9092-60430CB85901}" presName="spaceRect" presStyleCnt="0"/>
      <dgm:spPr/>
    </dgm:pt>
    <dgm:pt modelId="{99563C56-3565-EC4E-931A-943435A50DC1}" type="pres">
      <dgm:prSet presAssocID="{EBAC8F43-C1C3-5A4F-9092-60430CB85901}" presName="textRect" presStyleLbl="revTx" presStyleIdx="0" presStyleCnt="4">
        <dgm:presLayoutVars>
          <dgm:chMax val="1"/>
          <dgm:chPref val="1"/>
        </dgm:presLayoutVars>
      </dgm:prSet>
      <dgm:spPr/>
    </dgm:pt>
    <dgm:pt modelId="{AC301542-D437-A641-8B93-AD63D9E546BA}" type="pres">
      <dgm:prSet presAssocID="{E532E349-CC89-A841-B910-AEC315639125}" presName="sibTrans" presStyleLbl="sibTrans2D1" presStyleIdx="0" presStyleCnt="0"/>
      <dgm:spPr/>
    </dgm:pt>
    <dgm:pt modelId="{9CD6672B-6922-4715-9995-4E731444DA97}" type="pres">
      <dgm:prSet presAssocID="{8A7302F2-59F1-4797-8361-798EBAB2A954}" presName="compNode" presStyleCnt="0"/>
      <dgm:spPr/>
    </dgm:pt>
    <dgm:pt modelId="{82BD9438-F66C-488E-8ACA-F526E5D1717D}" type="pres">
      <dgm:prSet presAssocID="{8A7302F2-59F1-4797-8361-798EBAB2A954}" presName="iconBgRect" presStyleLbl="bgShp" presStyleIdx="1" presStyleCnt="4"/>
      <dgm:spPr/>
    </dgm:pt>
    <dgm:pt modelId="{96E5B85E-229F-46C3-8E71-AEAD76AEBFEA}" type="pres">
      <dgm:prSet presAssocID="{8A7302F2-59F1-4797-8361-798EBAB2A95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2F41106-9428-4518-B8C3-DC36F8102525}" type="pres">
      <dgm:prSet presAssocID="{8A7302F2-59F1-4797-8361-798EBAB2A954}" presName="spaceRect" presStyleCnt="0"/>
      <dgm:spPr/>
    </dgm:pt>
    <dgm:pt modelId="{456B8798-E5C9-4C94-A507-F34D04AC5A88}" type="pres">
      <dgm:prSet presAssocID="{8A7302F2-59F1-4797-8361-798EBAB2A954}" presName="textRect" presStyleLbl="revTx" presStyleIdx="1" presStyleCnt="4">
        <dgm:presLayoutVars>
          <dgm:chMax val="1"/>
          <dgm:chPref val="1"/>
        </dgm:presLayoutVars>
      </dgm:prSet>
      <dgm:spPr/>
    </dgm:pt>
    <dgm:pt modelId="{24E9C961-0251-4198-AE2E-88B246401DE7}" type="pres">
      <dgm:prSet presAssocID="{CCA9AC4D-646C-47C3-82A1-3E6CFD5E508E}" presName="sibTrans" presStyleLbl="sibTrans2D1" presStyleIdx="0" presStyleCnt="0"/>
      <dgm:spPr/>
    </dgm:pt>
    <dgm:pt modelId="{24923E72-38CF-4FA0-A720-F5B7169518E2}" type="pres">
      <dgm:prSet presAssocID="{8DDEA48D-1531-4861-A7D6-C9A047C6F953}" presName="compNode" presStyleCnt="0"/>
      <dgm:spPr/>
    </dgm:pt>
    <dgm:pt modelId="{9E6ADA05-8B5D-4238-8D74-424CA844C85C}" type="pres">
      <dgm:prSet presAssocID="{8DDEA48D-1531-4861-A7D6-C9A047C6F953}" presName="iconBgRect" presStyleLbl="bgShp" presStyleIdx="2" presStyleCnt="4"/>
      <dgm:spPr/>
    </dgm:pt>
    <dgm:pt modelId="{660703EF-4915-4B1C-9AD2-CE3D28D499AB}" type="pres">
      <dgm:prSet presAssocID="{8DDEA48D-1531-4861-A7D6-C9A047C6F9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B25ACCCB-592E-47E5-86F6-CCC1951F279B}" type="pres">
      <dgm:prSet presAssocID="{8DDEA48D-1531-4861-A7D6-C9A047C6F953}" presName="spaceRect" presStyleCnt="0"/>
      <dgm:spPr/>
    </dgm:pt>
    <dgm:pt modelId="{33DA5473-3E2E-43E3-A1F0-10477291D068}" type="pres">
      <dgm:prSet presAssocID="{8DDEA48D-1531-4861-A7D6-C9A047C6F953}" presName="textRect" presStyleLbl="revTx" presStyleIdx="2" presStyleCnt="4">
        <dgm:presLayoutVars>
          <dgm:chMax val="1"/>
          <dgm:chPref val="1"/>
        </dgm:presLayoutVars>
      </dgm:prSet>
      <dgm:spPr/>
    </dgm:pt>
    <dgm:pt modelId="{178C7E14-62B1-49BA-86D6-9FFD8D36ED8E}" type="pres">
      <dgm:prSet presAssocID="{85413AFF-6B4B-4AE6-B38A-E23E9A4AD5CC}" presName="sibTrans" presStyleLbl="sibTrans2D1" presStyleIdx="0" presStyleCnt="0"/>
      <dgm:spPr/>
    </dgm:pt>
    <dgm:pt modelId="{5AF02512-0B7A-4000-9583-B0582D7F38BE}" type="pres">
      <dgm:prSet presAssocID="{99AFA75B-FCD7-428B-A3E1-14DCEF708EC0}" presName="compNode" presStyleCnt="0"/>
      <dgm:spPr/>
    </dgm:pt>
    <dgm:pt modelId="{B0942EA9-20E8-4FB2-8CF3-2D2FF322D390}" type="pres">
      <dgm:prSet presAssocID="{99AFA75B-FCD7-428B-A3E1-14DCEF708EC0}" presName="iconBgRect" presStyleLbl="bgShp" presStyleIdx="3" presStyleCnt="4"/>
      <dgm:spPr/>
    </dgm:pt>
    <dgm:pt modelId="{254EB159-BAF3-499B-A548-6432088EE4B5}" type="pres">
      <dgm:prSet presAssocID="{99AFA75B-FCD7-428B-A3E1-14DCEF708E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E9A0839F-08DE-4E7A-8E25-FFFBE5EB4A66}" type="pres">
      <dgm:prSet presAssocID="{99AFA75B-FCD7-428B-A3E1-14DCEF708EC0}" presName="spaceRect" presStyleCnt="0"/>
      <dgm:spPr/>
    </dgm:pt>
    <dgm:pt modelId="{1AF2E1E3-BCFC-4600-8419-9F0081A120D9}" type="pres">
      <dgm:prSet presAssocID="{99AFA75B-FCD7-428B-A3E1-14DCEF708EC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A3DFC03-1830-489B-A288-D312C03377AD}" type="presOf" srcId="{A3AEBCE6-0940-473B-8AAC-82AF1F3D3319}" destId="{06D91E7F-08D0-4FA0-A74B-F85F0DAC4699}" srcOrd="0" destOrd="0" presId="urn:microsoft.com/office/officeart/2018/2/layout/IconCircleList"/>
    <dgm:cxn modelId="{07C15A10-5A02-7643-A6B5-23817F4E6170}" srcId="{A3AEBCE6-0940-473B-8AAC-82AF1F3D3319}" destId="{EBAC8F43-C1C3-5A4F-9092-60430CB85901}" srcOrd="0" destOrd="0" parTransId="{F96FC9F9-659B-6A47-BF96-B5B718228499}" sibTransId="{E532E349-CC89-A841-B910-AEC315639125}"/>
    <dgm:cxn modelId="{FA8DFB10-9579-4B99-BF4F-5876DE3AD4D1}" srcId="{A3AEBCE6-0940-473B-8AAC-82AF1F3D3319}" destId="{8A7302F2-59F1-4797-8361-798EBAB2A954}" srcOrd="1" destOrd="0" parTransId="{0C1C9816-AA23-4EB3-A09E-9F85E7436B38}" sibTransId="{CCA9AC4D-646C-47C3-82A1-3E6CFD5E508E}"/>
    <dgm:cxn modelId="{2DD96014-299D-7D4E-9644-E83D7DCB4169}" type="presOf" srcId="{CCA9AC4D-646C-47C3-82A1-3E6CFD5E508E}" destId="{24E9C961-0251-4198-AE2E-88B246401DE7}" srcOrd="0" destOrd="0" presId="urn:microsoft.com/office/officeart/2018/2/layout/IconCircleList"/>
    <dgm:cxn modelId="{02E65F1D-A8D7-3E43-AB72-F2B913EBA5DC}" type="presOf" srcId="{E532E349-CC89-A841-B910-AEC315639125}" destId="{AC301542-D437-A641-8B93-AD63D9E546BA}" srcOrd="0" destOrd="0" presId="urn:microsoft.com/office/officeart/2018/2/layout/IconCircleList"/>
    <dgm:cxn modelId="{7687D850-4C5C-4E5F-A301-1C1854853CD5}" srcId="{A3AEBCE6-0940-473B-8AAC-82AF1F3D3319}" destId="{99AFA75B-FCD7-428B-A3E1-14DCEF708EC0}" srcOrd="3" destOrd="0" parTransId="{5CED116F-D54B-4F59-909F-64C51F81CADA}" sibTransId="{FB7D5CBE-D11F-4962-8132-E155FCBF4188}"/>
    <dgm:cxn modelId="{ACEAF769-1BB5-1241-B655-6B2CE9C1F146}" type="presOf" srcId="{85413AFF-6B4B-4AE6-B38A-E23E9A4AD5CC}" destId="{178C7E14-62B1-49BA-86D6-9FFD8D36ED8E}" srcOrd="0" destOrd="0" presId="urn:microsoft.com/office/officeart/2018/2/layout/IconCircleList"/>
    <dgm:cxn modelId="{15516879-4ABB-844C-B482-9850124B79B4}" type="presOf" srcId="{99AFA75B-FCD7-428B-A3E1-14DCEF708EC0}" destId="{1AF2E1E3-BCFC-4600-8419-9F0081A120D9}" srcOrd="0" destOrd="0" presId="urn:microsoft.com/office/officeart/2018/2/layout/IconCircleList"/>
    <dgm:cxn modelId="{6FE727A0-785A-554E-A8BE-6F2A1157EB30}" type="presOf" srcId="{8DDEA48D-1531-4861-A7D6-C9A047C6F953}" destId="{33DA5473-3E2E-43E3-A1F0-10477291D068}" srcOrd="0" destOrd="0" presId="urn:microsoft.com/office/officeart/2018/2/layout/IconCircleList"/>
    <dgm:cxn modelId="{B07D3DAB-2D00-2D41-8C29-83F65CA49797}" type="presOf" srcId="{8A7302F2-59F1-4797-8361-798EBAB2A954}" destId="{456B8798-E5C9-4C94-A507-F34D04AC5A88}" srcOrd="0" destOrd="0" presId="urn:microsoft.com/office/officeart/2018/2/layout/IconCircleList"/>
    <dgm:cxn modelId="{60359AC5-5ECE-FF4C-A2AC-75ADD7813884}" type="presOf" srcId="{EBAC8F43-C1C3-5A4F-9092-60430CB85901}" destId="{99563C56-3565-EC4E-931A-943435A50DC1}" srcOrd="0" destOrd="0" presId="urn:microsoft.com/office/officeart/2018/2/layout/IconCircleList"/>
    <dgm:cxn modelId="{14B4A7F6-FCBA-46F8-B85D-916ABB7DCC2E}" srcId="{A3AEBCE6-0940-473B-8AAC-82AF1F3D3319}" destId="{8DDEA48D-1531-4861-A7D6-C9A047C6F953}" srcOrd="2" destOrd="0" parTransId="{5EBFF691-0941-464A-BB2A-E64BE1584A0A}" sibTransId="{85413AFF-6B4B-4AE6-B38A-E23E9A4AD5CC}"/>
    <dgm:cxn modelId="{C5F073E7-E344-4041-9720-C38EFEF9494D}" type="presParOf" srcId="{06D91E7F-08D0-4FA0-A74B-F85F0DAC4699}" destId="{9CD5BB56-C4DB-4074-A61C-29E931CAC377}" srcOrd="0" destOrd="0" presId="urn:microsoft.com/office/officeart/2018/2/layout/IconCircleList"/>
    <dgm:cxn modelId="{E62D80F5-C11F-CB4F-8AA3-50B4B46B80E4}" type="presParOf" srcId="{9CD5BB56-C4DB-4074-A61C-29E931CAC377}" destId="{F3549965-7807-3E4A-945E-6D44E1E25AF6}" srcOrd="0" destOrd="0" presId="urn:microsoft.com/office/officeart/2018/2/layout/IconCircleList"/>
    <dgm:cxn modelId="{33BF6CC2-C03A-C745-BA2E-FFC052E451BB}" type="presParOf" srcId="{F3549965-7807-3E4A-945E-6D44E1E25AF6}" destId="{C008E3B5-7978-0E4F-89C6-6046A76B6D14}" srcOrd="0" destOrd="0" presId="urn:microsoft.com/office/officeart/2018/2/layout/IconCircleList"/>
    <dgm:cxn modelId="{905E6D16-D317-8A43-A54B-1E19ADA2889C}" type="presParOf" srcId="{F3549965-7807-3E4A-945E-6D44E1E25AF6}" destId="{9424FAF0-504E-B641-AEF2-2388AF1B1FD5}" srcOrd="1" destOrd="0" presId="urn:microsoft.com/office/officeart/2018/2/layout/IconCircleList"/>
    <dgm:cxn modelId="{E43F536B-4EDD-1047-8DCB-9F1726BAC282}" type="presParOf" srcId="{F3549965-7807-3E4A-945E-6D44E1E25AF6}" destId="{F62AF97C-3D6B-424D-BFC1-B13815C063A2}" srcOrd="2" destOrd="0" presId="urn:microsoft.com/office/officeart/2018/2/layout/IconCircleList"/>
    <dgm:cxn modelId="{8CD84F24-2AF7-1F4D-91EA-AD78400101C1}" type="presParOf" srcId="{F3549965-7807-3E4A-945E-6D44E1E25AF6}" destId="{99563C56-3565-EC4E-931A-943435A50DC1}" srcOrd="3" destOrd="0" presId="urn:microsoft.com/office/officeart/2018/2/layout/IconCircleList"/>
    <dgm:cxn modelId="{7D522703-5E59-9743-B3AB-9C58728A6B90}" type="presParOf" srcId="{9CD5BB56-C4DB-4074-A61C-29E931CAC377}" destId="{AC301542-D437-A641-8B93-AD63D9E546BA}" srcOrd="1" destOrd="0" presId="urn:microsoft.com/office/officeart/2018/2/layout/IconCircleList"/>
    <dgm:cxn modelId="{A4B711C0-78E4-A84E-BD21-25A701942830}" type="presParOf" srcId="{9CD5BB56-C4DB-4074-A61C-29E931CAC377}" destId="{9CD6672B-6922-4715-9995-4E731444DA97}" srcOrd="2" destOrd="0" presId="urn:microsoft.com/office/officeart/2018/2/layout/IconCircleList"/>
    <dgm:cxn modelId="{0EDE2667-624C-9645-A4E8-A3A1F53B81B9}" type="presParOf" srcId="{9CD6672B-6922-4715-9995-4E731444DA97}" destId="{82BD9438-F66C-488E-8ACA-F526E5D1717D}" srcOrd="0" destOrd="0" presId="urn:microsoft.com/office/officeart/2018/2/layout/IconCircleList"/>
    <dgm:cxn modelId="{935E2F0F-7F8D-6D43-9872-DF91772439F9}" type="presParOf" srcId="{9CD6672B-6922-4715-9995-4E731444DA97}" destId="{96E5B85E-229F-46C3-8E71-AEAD76AEBFEA}" srcOrd="1" destOrd="0" presId="urn:microsoft.com/office/officeart/2018/2/layout/IconCircleList"/>
    <dgm:cxn modelId="{FCB76938-ECD8-6B45-A341-EB319E300099}" type="presParOf" srcId="{9CD6672B-6922-4715-9995-4E731444DA97}" destId="{E2F41106-9428-4518-B8C3-DC36F8102525}" srcOrd="2" destOrd="0" presId="urn:microsoft.com/office/officeart/2018/2/layout/IconCircleList"/>
    <dgm:cxn modelId="{D2430F27-1362-8448-B1C6-08D12DDD6CDE}" type="presParOf" srcId="{9CD6672B-6922-4715-9995-4E731444DA97}" destId="{456B8798-E5C9-4C94-A507-F34D04AC5A88}" srcOrd="3" destOrd="0" presId="urn:microsoft.com/office/officeart/2018/2/layout/IconCircleList"/>
    <dgm:cxn modelId="{E38F1C11-BC52-3C43-AD2B-392B83CC7373}" type="presParOf" srcId="{9CD5BB56-C4DB-4074-A61C-29E931CAC377}" destId="{24E9C961-0251-4198-AE2E-88B246401DE7}" srcOrd="3" destOrd="0" presId="urn:microsoft.com/office/officeart/2018/2/layout/IconCircleList"/>
    <dgm:cxn modelId="{A5352DE0-ECD6-B84A-9C66-08A0FBB0D402}" type="presParOf" srcId="{9CD5BB56-C4DB-4074-A61C-29E931CAC377}" destId="{24923E72-38CF-4FA0-A720-F5B7169518E2}" srcOrd="4" destOrd="0" presId="urn:microsoft.com/office/officeart/2018/2/layout/IconCircleList"/>
    <dgm:cxn modelId="{997E749E-EE02-AA4B-B6E9-E3AA8FBCE528}" type="presParOf" srcId="{24923E72-38CF-4FA0-A720-F5B7169518E2}" destId="{9E6ADA05-8B5D-4238-8D74-424CA844C85C}" srcOrd="0" destOrd="0" presId="urn:microsoft.com/office/officeart/2018/2/layout/IconCircleList"/>
    <dgm:cxn modelId="{9429B72B-87DC-D140-AA25-28A292F8B53A}" type="presParOf" srcId="{24923E72-38CF-4FA0-A720-F5B7169518E2}" destId="{660703EF-4915-4B1C-9AD2-CE3D28D499AB}" srcOrd="1" destOrd="0" presId="urn:microsoft.com/office/officeart/2018/2/layout/IconCircleList"/>
    <dgm:cxn modelId="{240BC18C-A759-5C48-9AFD-3128495DB42B}" type="presParOf" srcId="{24923E72-38CF-4FA0-A720-F5B7169518E2}" destId="{B25ACCCB-592E-47E5-86F6-CCC1951F279B}" srcOrd="2" destOrd="0" presId="urn:microsoft.com/office/officeart/2018/2/layout/IconCircleList"/>
    <dgm:cxn modelId="{F98EF07A-93F6-374C-9B7F-FAA1B6C6E5A6}" type="presParOf" srcId="{24923E72-38CF-4FA0-A720-F5B7169518E2}" destId="{33DA5473-3E2E-43E3-A1F0-10477291D068}" srcOrd="3" destOrd="0" presId="urn:microsoft.com/office/officeart/2018/2/layout/IconCircleList"/>
    <dgm:cxn modelId="{C4BFC018-79C9-D542-A105-D681A9011D48}" type="presParOf" srcId="{9CD5BB56-C4DB-4074-A61C-29E931CAC377}" destId="{178C7E14-62B1-49BA-86D6-9FFD8D36ED8E}" srcOrd="5" destOrd="0" presId="urn:microsoft.com/office/officeart/2018/2/layout/IconCircleList"/>
    <dgm:cxn modelId="{BEA514D2-2EAD-C64D-9117-EBDA364BA19E}" type="presParOf" srcId="{9CD5BB56-C4DB-4074-A61C-29E931CAC377}" destId="{5AF02512-0B7A-4000-9583-B0582D7F38BE}" srcOrd="6" destOrd="0" presId="urn:microsoft.com/office/officeart/2018/2/layout/IconCircleList"/>
    <dgm:cxn modelId="{86A03561-3212-9C4B-B6F9-210F15067C25}" type="presParOf" srcId="{5AF02512-0B7A-4000-9583-B0582D7F38BE}" destId="{B0942EA9-20E8-4FB2-8CF3-2D2FF322D390}" srcOrd="0" destOrd="0" presId="urn:microsoft.com/office/officeart/2018/2/layout/IconCircleList"/>
    <dgm:cxn modelId="{515B83EF-FFD5-1346-8A52-12EA1383E9F5}" type="presParOf" srcId="{5AF02512-0B7A-4000-9583-B0582D7F38BE}" destId="{254EB159-BAF3-499B-A548-6432088EE4B5}" srcOrd="1" destOrd="0" presId="urn:microsoft.com/office/officeart/2018/2/layout/IconCircleList"/>
    <dgm:cxn modelId="{9C3B6289-A19F-C241-A1D4-53881E50C5D5}" type="presParOf" srcId="{5AF02512-0B7A-4000-9583-B0582D7F38BE}" destId="{E9A0839F-08DE-4E7A-8E25-FFFBE5EB4A66}" srcOrd="2" destOrd="0" presId="urn:microsoft.com/office/officeart/2018/2/layout/IconCircleList"/>
    <dgm:cxn modelId="{918EA05E-1743-7248-A904-53AF5C508FF1}" type="presParOf" srcId="{5AF02512-0B7A-4000-9583-B0582D7F38BE}" destId="{1AF2E1E3-BCFC-4600-8419-9F0081A120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FEE6F3-5DB3-49D6-AF1A-FBE0EDC650C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B59D96-BDDA-492F-810E-EFCDD6933A1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Managementmethode &amp; Planung in Kanban</a:t>
          </a:r>
          <a:endParaRPr lang="en-US"/>
        </a:p>
      </dgm:t>
    </dgm:pt>
    <dgm:pt modelId="{BC44828F-19F4-4C32-8607-739CF8875B93}" type="parTrans" cxnId="{553A5C86-0A33-4D1D-BEAA-63659B58ED21}">
      <dgm:prSet/>
      <dgm:spPr/>
      <dgm:t>
        <a:bodyPr/>
        <a:lstStyle/>
        <a:p>
          <a:endParaRPr lang="en-US"/>
        </a:p>
      </dgm:t>
    </dgm:pt>
    <dgm:pt modelId="{4AF2006C-6F3D-4D81-B702-42D932F3B028}" type="sibTrans" cxnId="{553A5C86-0A33-4D1D-BEAA-63659B58ED21}">
      <dgm:prSet/>
      <dgm:spPr/>
      <dgm:t>
        <a:bodyPr/>
        <a:lstStyle/>
        <a:p>
          <a:endParaRPr lang="en-US"/>
        </a:p>
      </dgm:t>
    </dgm:pt>
    <dgm:pt modelId="{87F56BAC-FBCD-4DA6-8B0C-25CD9DBF09E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Termine &amp; Friste: donnerstags</a:t>
          </a:r>
          <a:endParaRPr lang="en-US"/>
        </a:p>
      </dgm:t>
    </dgm:pt>
    <dgm:pt modelId="{47E8532C-D369-4592-9748-BBF325848D7C}" type="parTrans" cxnId="{2A94F435-2372-4683-A35E-71B82BC57FEF}">
      <dgm:prSet/>
      <dgm:spPr/>
      <dgm:t>
        <a:bodyPr/>
        <a:lstStyle/>
        <a:p>
          <a:endParaRPr lang="en-US"/>
        </a:p>
      </dgm:t>
    </dgm:pt>
    <dgm:pt modelId="{CD5DCDB6-3115-4D2A-8580-8BCE8B4F9BAF}" type="sibTrans" cxnId="{2A94F435-2372-4683-A35E-71B82BC57FEF}">
      <dgm:prSet/>
      <dgm:spPr/>
      <dgm:t>
        <a:bodyPr/>
        <a:lstStyle/>
        <a:p>
          <a:endParaRPr lang="en-US"/>
        </a:p>
      </dgm:t>
    </dgm:pt>
    <dgm:pt modelId="{C6CB20B6-7161-4DDD-B7E4-3168BFDC3865}" type="pres">
      <dgm:prSet presAssocID="{13FEE6F3-5DB3-49D6-AF1A-FBE0EDC650C3}" presName="root" presStyleCnt="0">
        <dgm:presLayoutVars>
          <dgm:dir/>
          <dgm:resizeHandles val="exact"/>
        </dgm:presLayoutVars>
      </dgm:prSet>
      <dgm:spPr/>
    </dgm:pt>
    <dgm:pt modelId="{266E0493-87A4-4828-85EA-8B8B8B157520}" type="pres">
      <dgm:prSet presAssocID="{63B59D96-BDDA-492F-810E-EFCDD6933A16}" presName="compNode" presStyleCnt="0"/>
      <dgm:spPr/>
    </dgm:pt>
    <dgm:pt modelId="{9888E6AD-2298-4D82-81DF-256DDB06F71F}" type="pres">
      <dgm:prSet presAssocID="{63B59D96-BDDA-492F-810E-EFCDD6933A16}" presName="bgRect" presStyleLbl="bgShp" presStyleIdx="0" presStyleCnt="2"/>
      <dgm:spPr/>
    </dgm:pt>
    <dgm:pt modelId="{34261C1F-E283-4E92-AA64-E838A7A7BDB1}" type="pres">
      <dgm:prSet presAssocID="{63B59D96-BDDA-492F-810E-EFCDD6933A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ussdiagramm"/>
        </a:ext>
      </dgm:extLst>
    </dgm:pt>
    <dgm:pt modelId="{B00B3021-2FD4-4DDB-A44B-29064F0C4DA1}" type="pres">
      <dgm:prSet presAssocID="{63B59D96-BDDA-492F-810E-EFCDD6933A16}" presName="spaceRect" presStyleCnt="0"/>
      <dgm:spPr/>
    </dgm:pt>
    <dgm:pt modelId="{AB00036D-07E3-46AA-A4CB-708B637493BA}" type="pres">
      <dgm:prSet presAssocID="{63B59D96-BDDA-492F-810E-EFCDD6933A16}" presName="parTx" presStyleLbl="revTx" presStyleIdx="0" presStyleCnt="2">
        <dgm:presLayoutVars>
          <dgm:chMax val="0"/>
          <dgm:chPref val="0"/>
        </dgm:presLayoutVars>
      </dgm:prSet>
      <dgm:spPr/>
    </dgm:pt>
    <dgm:pt modelId="{4A09F45A-A40E-404D-849D-8C345E771D74}" type="pres">
      <dgm:prSet presAssocID="{4AF2006C-6F3D-4D81-B702-42D932F3B028}" presName="sibTrans" presStyleCnt="0"/>
      <dgm:spPr/>
    </dgm:pt>
    <dgm:pt modelId="{00361304-2B7D-4CBE-999E-685D09894406}" type="pres">
      <dgm:prSet presAssocID="{87F56BAC-FBCD-4DA6-8B0C-25CD9DBF09E7}" presName="compNode" presStyleCnt="0"/>
      <dgm:spPr/>
    </dgm:pt>
    <dgm:pt modelId="{31D4739B-2FEA-4450-BD67-7DF044347DE8}" type="pres">
      <dgm:prSet presAssocID="{87F56BAC-FBCD-4DA6-8B0C-25CD9DBF09E7}" presName="bgRect" presStyleLbl="bgShp" presStyleIdx="1" presStyleCnt="2"/>
      <dgm:spPr/>
    </dgm:pt>
    <dgm:pt modelId="{46B57882-6845-475B-ABB3-5EE379109A63}" type="pres">
      <dgm:prSet presAssocID="{87F56BAC-FBCD-4DA6-8B0C-25CD9DBF09E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282BAF8-5E79-40E0-9C58-58CFD95D4813}" type="pres">
      <dgm:prSet presAssocID="{87F56BAC-FBCD-4DA6-8B0C-25CD9DBF09E7}" presName="spaceRect" presStyleCnt="0"/>
      <dgm:spPr/>
    </dgm:pt>
    <dgm:pt modelId="{220142BE-4AC3-41DF-8596-AA87D2C6BD22}" type="pres">
      <dgm:prSet presAssocID="{87F56BAC-FBCD-4DA6-8B0C-25CD9DBF09E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A94F435-2372-4683-A35E-71B82BC57FEF}" srcId="{13FEE6F3-5DB3-49D6-AF1A-FBE0EDC650C3}" destId="{87F56BAC-FBCD-4DA6-8B0C-25CD9DBF09E7}" srcOrd="1" destOrd="0" parTransId="{47E8532C-D369-4592-9748-BBF325848D7C}" sibTransId="{CD5DCDB6-3115-4D2A-8580-8BCE8B4F9BAF}"/>
    <dgm:cxn modelId="{A85DC739-6D70-4007-A410-7EBDCB337004}" type="presOf" srcId="{63B59D96-BDDA-492F-810E-EFCDD6933A16}" destId="{AB00036D-07E3-46AA-A4CB-708B637493BA}" srcOrd="0" destOrd="0" presId="urn:microsoft.com/office/officeart/2018/2/layout/IconVerticalSolidList"/>
    <dgm:cxn modelId="{5046B262-8090-4E37-8DCE-FEEB1D1ECCDB}" type="presOf" srcId="{87F56BAC-FBCD-4DA6-8B0C-25CD9DBF09E7}" destId="{220142BE-4AC3-41DF-8596-AA87D2C6BD22}" srcOrd="0" destOrd="0" presId="urn:microsoft.com/office/officeart/2018/2/layout/IconVerticalSolidList"/>
    <dgm:cxn modelId="{553A5C86-0A33-4D1D-BEAA-63659B58ED21}" srcId="{13FEE6F3-5DB3-49D6-AF1A-FBE0EDC650C3}" destId="{63B59D96-BDDA-492F-810E-EFCDD6933A16}" srcOrd="0" destOrd="0" parTransId="{BC44828F-19F4-4C32-8607-739CF8875B93}" sibTransId="{4AF2006C-6F3D-4D81-B702-42D932F3B028}"/>
    <dgm:cxn modelId="{12072793-6036-471A-ADFD-837F7374A51D}" type="presOf" srcId="{13FEE6F3-5DB3-49D6-AF1A-FBE0EDC650C3}" destId="{C6CB20B6-7161-4DDD-B7E4-3168BFDC3865}" srcOrd="0" destOrd="0" presId="urn:microsoft.com/office/officeart/2018/2/layout/IconVerticalSolidList"/>
    <dgm:cxn modelId="{65D10F63-6032-47E8-9DC2-3DB6F368D4E7}" type="presParOf" srcId="{C6CB20B6-7161-4DDD-B7E4-3168BFDC3865}" destId="{266E0493-87A4-4828-85EA-8B8B8B157520}" srcOrd="0" destOrd="0" presId="urn:microsoft.com/office/officeart/2018/2/layout/IconVerticalSolidList"/>
    <dgm:cxn modelId="{5178B6A9-955D-45F3-AD0A-49F504E2001C}" type="presParOf" srcId="{266E0493-87A4-4828-85EA-8B8B8B157520}" destId="{9888E6AD-2298-4D82-81DF-256DDB06F71F}" srcOrd="0" destOrd="0" presId="urn:microsoft.com/office/officeart/2018/2/layout/IconVerticalSolidList"/>
    <dgm:cxn modelId="{5EFD4738-8FBB-4FA1-A6DB-5D28E4755068}" type="presParOf" srcId="{266E0493-87A4-4828-85EA-8B8B8B157520}" destId="{34261C1F-E283-4E92-AA64-E838A7A7BDB1}" srcOrd="1" destOrd="0" presId="urn:microsoft.com/office/officeart/2018/2/layout/IconVerticalSolidList"/>
    <dgm:cxn modelId="{967E9461-491C-4667-8AB4-D616E44B07D3}" type="presParOf" srcId="{266E0493-87A4-4828-85EA-8B8B8B157520}" destId="{B00B3021-2FD4-4DDB-A44B-29064F0C4DA1}" srcOrd="2" destOrd="0" presId="urn:microsoft.com/office/officeart/2018/2/layout/IconVerticalSolidList"/>
    <dgm:cxn modelId="{75B6137E-606F-4997-B70D-C9512CA1A3A5}" type="presParOf" srcId="{266E0493-87A4-4828-85EA-8B8B8B157520}" destId="{AB00036D-07E3-46AA-A4CB-708B637493BA}" srcOrd="3" destOrd="0" presId="urn:microsoft.com/office/officeart/2018/2/layout/IconVerticalSolidList"/>
    <dgm:cxn modelId="{15CEFA8D-1039-430D-8B6B-04BAE7D7AC1B}" type="presParOf" srcId="{C6CB20B6-7161-4DDD-B7E4-3168BFDC3865}" destId="{4A09F45A-A40E-404D-849D-8C345E771D74}" srcOrd="1" destOrd="0" presId="urn:microsoft.com/office/officeart/2018/2/layout/IconVerticalSolidList"/>
    <dgm:cxn modelId="{42C578EE-FE1D-4520-913B-3D83CEDA1323}" type="presParOf" srcId="{C6CB20B6-7161-4DDD-B7E4-3168BFDC3865}" destId="{00361304-2B7D-4CBE-999E-685D09894406}" srcOrd="2" destOrd="0" presId="urn:microsoft.com/office/officeart/2018/2/layout/IconVerticalSolidList"/>
    <dgm:cxn modelId="{05EE7532-18D9-469F-8574-8E817C7BB7C8}" type="presParOf" srcId="{00361304-2B7D-4CBE-999E-685D09894406}" destId="{31D4739B-2FEA-4450-BD67-7DF044347DE8}" srcOrd="0" destOrd="0" presId="urn:microsoft.com/office/officeart/2018/2/layout/IconVerticalSolidList"/>
    <dgm:cxn modelId="{B103053E-4537-4A43-AEB8-8E3BE9836C20}" type="presParOf" srcId="{00361304-2B7D-4CBE-999E-685D09894406}" destId="{46B57882-6845-475B-ABB3-5EE379109A63}" srcOrd="1" destOrd="0" presId="urn:microsoft.com/office/officeart/2018/2/layout/IconVerticalSolidList"/>
    <dgm:cxn modelId="{D278C000-6D12-4EC7-9193-31C7BB90B191}" type="presParOf" srcId="{00361304-2B7D-4CBE-999E-685D09894406}" destId="{A282BAF8-5E79-40E0-9C58-58CFD95D4813}" srcOrd="2" destOrd="0" presId="urn:microsoft.com/office/officeart/2018/2/layout/IconVerticalSolidList"/>
    <dgm:cxn modelId="{BAC7827A-6C0E-4829-9893-D5F69E06BDA7}" type="presParOf" srcId="{00361304-2B7D-4CBE-999E-685D09894406}" destId="{220142BE-4AC3-41DF-8596-AA87D2C6BD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C251C1-B6C3-3B46-ACD5-78626E31F9FC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de-DE"/>
        </a:p>
      </dgm:t>
    </dgm:pt>
    <dgm:pt modelId="{C15EFB73-A8B4-0643-A380-13C23AAA74C2}">
      <dgm:prSet phldrT="[Text]"/>
      <dgm:spPr/>
      <dgm:t>
        <a:bodyPr/>
        <a:lstStyle/>
        <a:p>
          <a:pPr rtl="0"/>
          <a:r>
            <a:rPr lang="de-DE" dirty="0" err="1"/>
            <a:t>Product</a:t>
          </a:r>
          <a:r>
            <a:rPr lang="de-DE" dirty="0"/>
            <a:t> </a:t>
          </a:r>
          <a:r>
            <a:rPr lang="de-DE" dirty="0" err="1"/>
            <a:t>Owner</a:t>
          </a:r>
          <a:endParaRPr lang="de-DE" dirty="0"/>
        </a:p>
      </dgm:t>
    </dgm:pt>
    <dgm:pt modelId="{E90AE790-5807-194A-84CF-2BFA49044F56}" type="parTrans" cxnId="{B7C331D8-5B6A-9348-AC0C-37BC2A2059A7}">
      <dgm:prSet/>
      <dgm:spPr/>
      <dgm:t>
        <a:bodyPr/>
        <a:lstStyle/>
        <a:p>
          <a:endParaRPr lang="de-DE"/>
        </a:p>
      </dgm:t>
    </dgm:pt>
    <dgm:pt modelId="{443B8BED-EF40-E944-AF76-AABA6DD9C57B}" type="sibTrans" cxnId="{B7C331D8-5B6A-9348-AC0C-37BC2A2059A7}">
      <dgm:prSet/>
      <dgm:spPr/>
      <dgm:t>
        <a:bodyPr/>
        <a:lstStyle/>
        <a:p>
          <a:endParaRPr lang="de-DE"/>
        </a:p>
      </dgm:t>
    </dgm:pt>
    <dgm:pt modelId="{9F718EF1-97CB-9644-89F9-1DC4F6C8F4E8}">
      <dgm:prSet phldrT="[Text]"/>
      <dgm:spPr/>
      <dgm:t>
        <a:bodyPr/>
        <a:lstStyle/>
        <a:p>
          <a:pPr rtl="0">
            <a:buNone/>
          </a:pPr>
          <a:r>
            <a:rPr lang="de-DE" dirty="0"/>
            <a:t>Adrian</a:t>
          </a:r>
        </a:p>
      </dgm:t>
    </dgm:pt>
    <dgm:pt modelId="{C8491748-8B3D-5B4D-A98C-DC0B82A16013}" type="parTrans" cxnId="{79B2ADD2-274F-9446-9BD2-A573EA54AA3F}">
      <dgm:prSet/>
      <dgm:spPr/>
      <dgm:t>
        <a:bodyPr/>
        <a:lstStyle/>
        <a:p>
          <a:endParaRPr lang="de-DE"/>
        </a:p>
      </dgm:t>
    </dgm:pt>
    <dgm:pt modelId="{58EFBCCC-9101-3149-A709-A8FBCA038382}" type="sibTrans" cxnId="{79B2ADD2-274F-9446-9BD2-A573EA54AA3F}">
      <dgm:prSet/>
      <dgm:spPr/>
      <dgm:t>
        <a:bodyPr/>
        <a:lstStyle/>
        <a:p>
          <a:endParaRPr lang="de-DE"/>
        </a:p>
      </dgm:t>
    </dgm:pt>
    <dgm:pt modelId="{CD6D3CAA-2996-3047-999F-66AF8ECF37DB}">
      <dgm:prSet phldrT="[Text]"/>
      <dgm:spPr/>
      <dgm:t>
        <a:bodyPr/>
        <a:lstStyle/>
        <a:p>
          <a:pPr rtl="0"/>
          <a:r>
            <a:rPr lang="de-DE" dirty="0" err="1"/>
            <a:t>Dev</a:t>
          </a:r>
          <a:r>
            <a:rPr lang="de-DE" dirty="0"/>
            <a:t> Team</a:t>
          </a:r>
        </a:p>
      </dgm:t>
    </dgm:pt>
    <dgm:pt modelId="{EE482EDF-E094-AF4F-A7B6-7752D2DC218D}" type="parTrans" cxnId="{601A0274-4C51-DB4D-BA7A-5B0F58FB1AC4}">
      <dgm:prSet/>
      <dgm:spPr/>
      <dgm:t>
        <a:bodyPr/>
        <a:lstStyle/>
        <a:p>
          <a:endParaRPr lang="de-DE"/>
        </a:p>
      </dgm:t>
    </dgm:pt>
    <dgm:pt modelId="{4B61377D-798C-5441-A58E-38C9DC2F6F57}" type="sibTrans" cxnId="{601A0274-4C51-DB4D-BA7A-5B0F58FB1AC4}">
      <dgm:prSet/>
      <dgm:spPr/>
      <dgm:t>
        <a:bodyPr/>
        <a:lstStyle/>
        <a:p>
          <a:endParaRPr lang="de-DE"/>
        </a:p>
      </dgm:t>
    </dgm:pt>
    <dgm:pt modelId="{162425F5-7B38-B942-B400-ED5B7E43FBA0}">
      <dgm:prSet phldrT="[Text]"/>
      <dgm:spPr/>
      <dgm:t>
        <a:bodyPr/>
        <a:lstStyle/>
        <a:p>
          <a:pPr rtl="0">
            <a:buNone/>
          </a:pPr>
          <a:r>
            <a:rPr lang="de-DE" dirty="0"/>
            <a:t>Leon</a:t>
          </a:r>
        </a:p>
      </dgm:t>
    </dgm:pt>
    <dgm:pt modelId="{C9F406D3-3634-A747-8F58-A4569CEEAED9}" type="parTrans" cxnId="{E384D0E7-172C-5A48-8B66-CF37A1D928C1}">
      <dgm:prSet/>
      <dgm:spPr/>
      <dgm:t>
        <a:bodyPr/>
        <a:lstStyle/>
        <a:p>
          <a:endParaRPr lang="de-DE"/>
        </a:p>
      </dgm:t>
    </dgm:pt>
    <dgm:pt modelId="{C87D2638-A6A9-B14D-991A-6163AF316B3B}" type="sibTrans" cxnId="{E384D0E7-172C-5A48-8B66-CF37A1D928C1}">
      <dgm:prSet/>
      <dgm:spPr/>
      <dgm:t>
        <a:bodyPr/>
        <a:lstStyle/>
        <a:p>
          <a:endParaRPr lang="de-DE"/>
        </a:p>
      </dgm:t>
    </dgm:pt>
    <dgm:pt modelId="{C8223A02-B916-B44B-8707-59B417A3B721}">
      <dgm:prSet phldrT="[Text]"/>
      <dgm:spPr/>
      <dgm:t>
        <a:bodyPr/>
        <a:lstStyle/>
        <a:p>
          <a:pPr>
            <a:buNone/>
          </a:pPr>
          <a:r>
            <a:rPr lang="de-DE" dirty="0"/>
            <a:t>Dominik</a:t>
          </a:r>
        </a:p>
      </dgm:t>
    </dgm:pt>
    <dgm:pt modelId="{DB8EA237-439C-8741-9829-825D9691EF62}" type="parTrans" cxnId="{4D7C5AAC-3B31-B84C-9DD0-280D68AB20D7}">
      <dgm:prSet/>
      <dgm:spPr/>
      <dgm:t>
        <a:bodyPr/>
        <a:lstStyle/>
        <a:p>
          <a:endParaRPr lang="de-DE"/>
        </a:p>
      </dgm:t>
    </dgm:pt>
    <dgm:pt modelId="{248F0C3D-2CBF-F541-B200-EC1057F8E880}" type="sibTrans" cxnId="{4D7C5AAC-3B31-B84C-9DD0-280D68AB20D7}">
      <dgm:prSet/>
      <dgm:spPr/>
      <dgm:t>
        <a:bodyPr/>
        <a:lstStyle/>
        <a:p>
          <a:endParaRPr lang="de-DE"/>
        </a:p>
      </dgm:t>
    </dgm:pt>
    <dgm:pt modelId="{8CF1B99D-32C6-514C-8CD7-72751C4FE49C}">
      <dgm:prSet phldrT="[Text]"/>
      <dgm:spPr/>
      <dgm:t>
        <a:bodyPr/>
        <a:lstStyle/>
        <a:p>
          <a:pPr rtl="0"/>
          <a:r>
            <a:rPr lang="de-DE" dirty="0"/>
            <a:t>Design Team</a:t>
          </a:r>
        </a:p>
      </dgm:t>
    </dgm:pt>
    <dgm:pt modelId="{CF2479FB-2689-DE42-8BA5-C6945A848641}" type="parTrans" cxnId="{B53AC592-D2C4-914B-8212-671AA3AE85F8}">
      <dgm:prSet/>
      <dgm:spPr/>
      <dgm:t>
        <a:bodyPr/>
        <a:lstStyle/>
        <a:p>
          <a:endParaRPr lang="de-DE"/>
        </a:p>
      </dgm:t>
    </dgm:pt>
    <dgm:pt modelId="{0F39BA5C-2850-5047-9160-D6B27F40B706}" type="sibTrans" cxnId="{B53AC592-D2C4-914B-8212-671AA3AE85F8}">
      <dgm:prSet/>
      <dgm:spPr/>
      <dgm:t>
        <a:bodyPr/>
        <a:lstStyle/>
        <a:p>
          <a:endParaRPr lang="de-DE"/>
        </a:p>
      </dgm:t>
    </dgm:pt>
    <dgm:pt modelId="{1CD325C3-45E5-A245-869E-905FA3A0918A}">
      <dgm:prSet phldrT="[Text]"/>
      <dgm:spPr/>
      <dgm:t>
        <a:bodyPr/>
        <a:lstStyle/>
        <a:p>
          <a:pPr rtl="0">
            <a:buNone/>
          </a:pPr>
          <a:r>
            <a:rPr lang="de-DE" dirty="0"/>
            <a:t>Samet</a:t>
          </a:r>
        </a:p>
      </dgm:t>
    </dgm:pt>
    <dgm:pt modelId="{6A1DD7FA-9FF9-2C44-9739-41868F0860CC}" type="parTrans" cxnId="{EAD04EF2-7D72-7742-BA46-4AD735397948}">
      <dgm:prSet/>
      <dgm:spPr/>
      <dgm:t>
        <a:bodyPr/>
        <a:lstStyle/>
        <a:p>
          <a:endParaRPr lang="de-DE"/>
        </a:p>
      </dgm:t>
    </dgm:pt>
    <dgm:pt modelId="{13DCD283-15C6-D54F-BF45-8F72026A903B}" type="sibTrans" cxnId="{EAD04EF2-7D72-7742-BA46-4AD735397948}">
      <dgm:prSet/>
      <dgm:spPr/>
      <dgm:t>
        <a:bodyPr/>
        <a:lstStyle/>
        <a:p>
          <a:endParaRPr lang="de-DE"/>
        </a:p>
      </dgm:t>
    </dgm:pt>
    <dgm:pt modelId="{0125D891-2E09-C74E-9978-8E78302F5829}">
      <dgm:prSet phldrT="[Text]"/>
      <dgm:spPr/>
      <dgm:t>
        <a:bodyPr/>
        <a:lstStyle/>
        <a:p>
          <a:pPr rtl="0">
            <a:buNone/>
          </a:pPr>
          <a:r>
            <a:rPr lang="de-DE" dirty="0" err="1"/>
            <a:t>Yassen</a:t>
          </a:r>
          <a:endParaRPr lang="de-DE" dirty="0"/>
        </a:p>
      </dgm:t>
    </dgm:pt>
    <dgm:pt modelId="{5970D1CA-8F03-2648-A2B3-58C29AB5FDBB}" type="parTrans" cxnId="{BA55D431-2A8D-4142-A35D-20D430870CB6}">
      <dgm:prSet/>
      <dgm:spPr/>
      <dgm:t>
        <a:bodyPr/>
        <a:lstStyle/>
        <a:p>
          <a:endParaRPr lang="de-DE"/>
        </a:p>
      </dgm:t>
    </dgm:pt>
    <dgm:pt modelId="{90DC3CA6-7018-A947-A6F3-AB3138803837}" type="sibTrans" cxnId="{BA55D431-2A8D-4142-A35D-20D430870CB6}">
      <dgm:prSet/>
      <dgm:spPr/>
      <dgm:t>
        <a:bodyPr/>
        <a:lstStyle/>
        <a:p>
          <a:endParaRPr lang="de-DE"/>
        </a:p>
      </dgm:t>
    </dgm:pt>
    <dgm:pt modelId="{54F07399-4ADD-9542-9547-22B08F690C42}">
      <dgm:prSet/>
      <dgm:spPr/>
      <dgm:t>
        <a:bodyPr/>
        <a:lstStyle/>
        <a:p>
          <a:pPr>
            <a:buNone/>
          </a:pPr>
          <a:r>
            <a:rPr lang="de-DE" dirty="0" err="1"/>
            <a:t>Mehindi</a:t>
          </a:r>
          <a:endParaRPr lang="de-DE" dirty="0"/>
        </a:p>
      </dgm:t>
    </dgm:pt>
    <dgm:pt modelId="{BB6803A6-97FA-744D-9F79-CFBE3FEBC937}" type="parTrans" cxnId="{47724863-9182-694F-BE9C-1E0111DFBCCE}">
      <dgm:prSet/>
      <dgm:spPr/>
      <dgm:t>
        <a:bodyPr/>
        <a:lstStyle/>
        <a:p>
          <a:endParaRPr lang="de-DE"/>
        </a:p>
      </dgm:t>
    </dgm:pt>
    <dgm:pt modelId="{E9E139F6-61E6-884D-84E3-B56D6D0975AC}" type="sibTrans" cxnId="{47724863-9182-694F-BE9C-1E0111DFBCCE}">
      <dgm:prSet/>
      <dgm:spPr/>
      <dgm:t>
        <a:bodyPr/>
        <a:lstStyle/>
        <a:p>
          <a:endParaRPr lang="de-DE"/>
        </a:p>
      </dgm:t>
    </dgm:pt>
    <dgm:pt modelId="{88C29B2F-4110-DB40-8020-C19726A6C22C}">
      <dgm:prSet/>
      <dgm:spPr/>
      <dgm:t>
        <a:bodyPr/>
        <a:lstStyle/>
        <a:p>
          <a:pPr rtl="0">
            <a:buNone/>
          </a:pPr>
          <a:r>
            <a:rPr lang="de-DE" dirty="0"/>
            <a:t>Aischa</a:t>
          </a:r>
        </a:p>
      </dgm:t>
    </dgm:pt>
    <dgm:pt modelId="{A1771A4A-9C73-4B4F-9B1C-AE3D826A4767}" type="parTrans" cxnId="{253C0958-162C-8647-B163-437906E11109}">
      <dgm:prSet/>
      <dgm:spPr/>
      <dgm:t>
        <a:bodyPr/>
        <a:lstStyle/>
        <a:p>
          <a:endParaRPr lang="de-DE"/>
        </a:p>
      </dgm:t>
    </dgm:pt>
    <dgm:pt modelId="{4D44BB35-8514-A44F-B1DB-7DAACD00626F}" type="sibTrans" cxnId="{253C0958-162C-8647-B163-437906E11109}">
      <dgm:prSet/>
      <dgm:spPr/>
      <dgm:t>
        <a:bodyPr/>
        <a:lstStyle/>
        <a:p>
          <a:endParaRPr lang="de-DE"/>
        </a:p>
      </dgm:t>
    </dgm:pt>
    <dgm:pt modelId="{05641917-BC34-C047-9B39-E3849303FA74}">
      <dgm:prSet/>
      <dgm:spPr/>
      <dgm:t>
        <a:bodyPr/>
        <a:lstStyle/>
        <a:p>
          <a:pPr rtl="0">
            <a:buNone/>
          </a:pPr>
          <a:r>
            <a:rPr lang="de-DE" dirty="0"/>
            <a:t>Marvin</a:t>
          </a:r>
        </a:p>
      </dgm:t>
    </dgm:pt>
    <dgm:pt modelId="{90CB0097-20CC-7149-B347-425E228E6764}" type="parTrans" cxnId="{87DD1F92-9863-474F-8BEE-933D4FA58A70}">
      <dgm:prSet/>
      <dgm:spPr/>
      <dgm:t>
        <a:bodyPr/>
        <a:lstStyle/>
        <a:p>
          <a:endParaRPr lang="de-DE"/>
        </a:p>
      </dgm:t>
    </dgm:pt>
    <dgm:pt modelId="{23AE8248-9840-984C-9E57-8B2BAE253A4F}" type="sibTrans" cxnId="{87DD1F92-9863-474F-8BEE-933D4FA58A70}">
      <dgm:prSet/>
      <dgm:spPr/>
      <dgm:t>
        <a:bodyPr/>
        <a:lstStyle/>
        <a:p>
          <a:endParaRPr lang="de-DE"/>
        </a:p>
      </dgm:t>
    </dgm:pt>
    <dgm:pt modelId="{0AFD474E-3B02-6D4F-A9A5-A19C3FF52D23}" type="pres">
      <dgm:prSet presAssocID="{3BC251C1-B6C3-3B46-ACD5-78626E31F9FC}" presName="linear" presStyleCnt="0">
        <dgm:presLayoutVars>
          <dgm:dir/>
          <dgm:animLvl val="lvl"/>
          <dgm:resizeHandles val="exact"/>
        </dgm:presLayoutVars>
      </dgm:prSet>
      <dgm:spPr/>
    </dgm:pt>
    <dgm:pt modelId="{A364C297-3FE0-1F43-9F45-86A74E539FDF}" type="pres">
      <dgm:prSet presAssocID="{C15EFB73-A8B4-0643-A380-13C23AAA74C2}" presName="parentLin" presStyleCnt="0"/>
      <dgm:spPr/>
    </dgm:pt>
    <dgm:pt modelId="{FE73CA53-B5BD-7643-9BC2-43A247EE07AC}" type="pres">
      <dgm:prSet presAssocID="{C15EFB73-A8B4-0643-A380-13C23AAA74C2}" presName="parentLeftMargin" presStyleLbl="node1" presStyleIdx="0" presStyleCnt="3"/>
      <dgm:spPr/>
    </dgm:pt>
    <dgm:pt modelId="{C41279C2-350D-5741-B26E-FDB95A7642A9}" type="pres">
      <dgm:prSet presAssocID="{C15EFB73-A8B4-0643-A380-13C23AAA74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5919AC-EE41-E845-9B9A-22D30EF435DE}" type="pres">
      <dgm:prSet presAssocID="{C15EFB73-A8B4-0643-A380-13C23AAA74C2}" presName="negativeSpace" presStyleCnt="0"/>
      <dgm:spPr/>
    </dgm:pt>
    <dgm:pt modelId="{CFDC974B-C3D2-EC40-BDC3-3C9732B9C302}" type="pres">
      <dgm:prSet presAssocID="{C15EFB73-A8B4-0643-A380-13C23AAA74C2}" presName="childText" presStyleLbl="conFgAcc1" presStyleIdx="0" presStyleCnt="3">
        <dgm:presLayoutVars>
          <dgm:bulletEnabled val="1"/>
        </dgm:presLayoutVars>
      </dgm:prSet>
      <dgm:spPr/>
    </dgm:pt>
    <dgm:pt modelId="{D1594611-C979-2949-9707-968E0DF8E75F}" type="pres">
      <dgm:prSet presAssocID="{443B8BED-EF40-E944-AF76-AABA6DD9C57B}" presName="spaceBetweenRectangles" presStyleCnt="0"/>
      <dgm:spPr/>
    </dgm:pt>
    <dgm:pt modelId="{AEA0D78D-779C-F04B-AB87-B42A9EE41EFB}" type="pres">
      <dgm:prSet presAssocID="{CD6D3CAA-2996-3047-999F-66AF8ECF37DB}" presName="parentLin" presStyleCnt="0"/>
      <dgm:spPr/>
    </dgm:pt>
    <dgm:pt modelId="{E784DAA1-D0AF-7548-A447-64ACAB76483B}" type="pres">
      <dgm:prSet presAssocID="{CD6D3CAA-2996-3047-999F-66AF8ECF37DB}" presName="parentLeftMargin" presStyleLbl="node1" presStyleIdx="0" presStyleCnt="3"/>
      <dgm:spPr/>
    </dgm:pt>
    <dgm:pt modelId="{8FBC1151-25FF-A74A-BA65-03D61241EEC3}" type="pres">
      <dgm:prSet presAssocID="{CD6D3CAA-2996-3047-999F-66AF8ECF37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C2F839-09D4-284C-9653-9626E2B53BD8}" type="pres">
      <dgm:prSet presAssocID="{CD6D3CAA-2996-3047-999F-66AF8ECF37DB}" presName="negativeSpace" presStyleCnt="0"/>
      <dgm:spPr/>
    </dgm:pt>
    <dgm:pt modelId="{7574358A-8FBD-1240-9A6E-906AB30AADB5}" type="pres">
      <dgm:prSet presAssocID="{CD6D3CAA-2996-3047-999F-66AF8ECF37DB}" presName="childText" presStyleLbl="conFgAcc1" presStyleIdx="1" presStyleCnt="3">
        <dgm:presLayoutVars>
          <dgm:bulletEnabled val="1"/>
        </dgm:presLayoutVars>
      </dgm:prSet>
      <dgm:spPr/>
    </dgm:pt>
    <dgm:pt modelId="{E29EAF32-4E8A-3848-8864-FBF65185A81E}" type="pres">
      <dgm:prSet presAssocID="{4B61377D-798C-5441-A58E-38C9DC2F6F57}" presName="spaceBetweenRectangles" presStyleCnt="0"/>
      <dgm:spPr/>
    </dgm:pt>
    <dgm:pt modelId="{B462F924-9B91-DF43-A797-F3BA2631FFBE}" type="pres">
      <dgm:prSet presAssocID="{8CF1B99D-32C6-514C-8CD7-72751C4FE49C}" presName="parentLin" presStyleCnt="0"/>
      <dgm:spPr/>
    </dgm:pt>
    <dgm:pt modelId="{D1BAB9BE-4CEB-BE44-8A9A-AFAA97E9B8A8}" type="pres">
      <dgm:prSet presAssocID="{8CF1B99D-32C6-514C-8CD7-72751C4FE49C}" presName="parentLeftMargin" presStyleLbl="node1" presStyleIdx="1" presStyleCnt="3"/>
      <dgm:spPr/>
    </dgm:pt>
    <dgm:pt modelId="{D00F49E6-8B08-6F49-9EF6-DA4939E08437}" type="pres">
      <dgm:prSet presAssocID="{8CF1B99D-32C6-514C-8CD7-72751C4FE49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F84C206-99B5-B847-9696-07F98F17BFE3}" type="pres">
      <dgm:prSet presAssocID="{8CF1B99D-32C6-514C-8CD7-72751C4FE49C}" presName="negativeSpace" presStyleCnt="0"/>
      <dgm:spPr/>
    </dgm:pt>
    <dgm:pt modelId="{23A69FFE-9926-8F41-A007-26404519E272}" type="pres">
      <dgm:prSet presAssocID="{8CF1B99D-32C6-514C-8CD7-72751C4FE49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A689104-95FE-7648-A3E5-84A5F8FEFFDA}" type="presOf" srcId="{54F07399-4ADD-9542-9547-22B08F690C42}" destId="{7574358A-8FBD-1240-9A6E-906AB30AADB5}" srcOrd="0" destOrd="2" presId="urn:microsoft.com/office/officeart/2005/8/layout/list1"/>
    <dgm:cxn modelId="{FD697F13-690F-FF47-9769-CE88D08ACF4F}" type="presOf" srcId="{0125D891-2E09-C74E-9978-8E78302F5829}" destId="{23A69FFE-9926-8F41-A007-26404519E272}" srcOrd="0" destOrd="1" presId="urn:microsoft.com/office/officeart/2005/8/layout/list1"/>
    <dgm:cxn modelId="{4F51281A-FE8F-7142-B206-91C81A4A6037}" type="presOf" srcId="{88C29B2F-4110-DB40-8020-C19726A6C22C}" destId="{23A69FFE-9926-8F41-A007-26404519E272}" srcOrd="0" destOrd="2" presId="urn:microsoft.com/office/officeart/2005/8/layout/list1"/>
    <dgm:cxn modelId="{A252541A-DF3A-5A4E-9EA0-09EF43251083}" type="presOf" srcId="{C15EFB73-A8B4-0643-A380-13C23AAA74C2}" destId="{C41279C2-350D-5741-B26E-FDB95A7642A9}" srcOrd="1" destOrd="0" presId="urn:microsoft.com/office/officeart/2005/8/layout/list1"/>
    <dgm:cxn modelId="{BA55D431-2A8D-4142-A35D-20D430870CB6}" srcId="{8CF1B99D-32C6-514C-8CD7-72751C4FE49C}" destId="{0125D891-2E09-C74E-9978-8E78302F5829}" srcOrd="1" destOrd="0" parTransId="{5970D1CA-8F03-2648-A2B3-58C29AB5FDBB}" sibTransId="{90DC3CA6-7018-A947-A6F3-AB3138803837}"/>
    <dgm:cxn modelId="{4EFD3638-A059-2E4A-B629-27AECF7C8584}" type="presOf" srcId="{1CD325C3-45E5-A245-869E-905FA3A0918A}" destId="{23A69FFE-9926-8F41-A007-26404519E272}" srcOrd="0" destOrd="0" presId="urn:microsoft.com/office/officeart/2005/8/layout/list1"/>
    <dgm:cxn modelId="{253C0958-162C-8647-B163-437906E11109}" srcId="{8CF1B99D-32C6-514C-8CD7-72751C4FE49C}" destId="{88C29B2F-4110-DB40-8020-C19726A6C22C}" srcOrd="2" destOrd="0" parTransId="{A1771A4A-9C73-4B4F-9B1C-AE3D826A4767}" sibTransId="{4D44BB35-8514-A44F-B1DB-7DAACD00626F}"/>
    <dgm:cxn modelId="{47724863-9182-694F-BE9C-1E0111DFBCCE}" srcId="{CD6D3CAA-2996-3047-999F-66AF8ECF37DB}" destId="{54F07399-4ADD-9542-9547-22B08F690C42}" srcOrd="2" destOrd="0" parTransId="{BB6803A6-97FA-744D-9F79-CFBE3FEBC937}" sibTransId="{E9E139F6-61E6-884D-84E3-B56D6D0975AC}"/>
    <dgm:cxn modelId="{601A0274-4C51-DB4D-BA7A-5B0F58FB1AC4}" srcId="{3BC251C1-B6C3-3B46-ACD5-78626E31F9FC}" destId="{CD6D3CAA-2996-3047-999F-66AF8ECF37DB}" srcOrd="1" destOrd="0" parTransId="{EE482EDF-E094-AF4F-A7B6-7752D2DC218D}" sibTransId="{4B61377D-798C-5441-A58E-38C9DC2F6F57}"/>
    <dgm:cxn modelId="{87DD1F92-9863-474F-8BEE-933D4FA58A70}" srcId="{8CF1B99D-32C6-514C-8CD7-72751C4FE49C}" destId="{05641917-BC34-C047-9B39-E3849303FA74}" srcOrd="3" destOrd="0" parTransId="{90CB0097-20CC-7149-B347-425E228E6764}" sibTransId="{23AE8248-9840-984C-9E57-8B2BAE253A4F}"/>
    <dgm:cxn modelId="{B53AC592-D2C4-914B-8212-671AA3AE85F8}" srcId="{3BC251C1-B6C3-3B46-ACD5-78626E31F9FC}" destId="{8CF1B99D-32C6-514C-8CD7-72751C4FE49C}" srcOrd="2" destOrd="0" parTransId="{CF2479FB-2689-DE42-8BA5-C6945A848641}" sibTransId="{0F39BA5C-2850-5047-9160-D6B27F40B706}"/>
    <dgm:cxn modelId="{20D66193-EE00-B042-BE36-9C6F2FE775B8}" type="presOf" srcId="{9F718EF1-97CB-9644-89F9-1DC4F6C8F4E8}" destId="{CFDC974B-C3D2-EC40-BDC3-3C9732B9C302}" srcOrd="0" destOrd="0" presId="urn:microsoft.com/office/officeart/2005/8/layout/list1"/>
    <dgm:cxn modelId="{0E7D42A8-CCF1-E04F-A6ED-E7B55A50A666}" type="presOf" srcId="{C8223A02-B916-B44B-8707-59B417A3B721}" destId="{7574358A-8FBD-1240-9A6E-906AB30AADB5}" srcOrd="0" destOrd="1" presId="urn:microsoft.com/office/officeart/2005/8/layout/list1"/>
    <dgm:cxn modelId="{4D7C5AAC-3B31-B84C-9DD0-280D68AB20D7}" srcId="{CD6D3CAA-2996-3047-999F-66AF8ECF37DB}" destId="{C8223A02-B916-B44B-8707-59B417A3B721}" srcOrd="1" destOrd="0" parTransId="{DB8EA237-439C-8741-9829-825D9691EF62}" sibTransId="{248F0C3D-2CBF-F541-B200-EC1057F8E880}"/>
    <dgm:cxn modelId="{6751F7AD-8BAE-664A-9913-07F5C9D211BC}" type="presOf" srcId="{C15EFB73-A8B4-0643-A380-13C23AAA74C2}" destId="{FE73CA53-B5BD-7643-9BC2-43A247EE07AC}" srcOrd="0" destOrd="0" presId="urn:microsoft.com/office/officeart/2005/8/layout/list1"/>
    <dgm:cxn modelId="{874041AE-506E-A949-9DD2-B2574DD53124}" type="presOf" srcId="{162425F5-7B38-B942-B400-ED5B7E43FBA0}" destId="{7574358A-8FBD-1240-9A6E-906AB30AADB5}" srcOrd="0" destOrd="0" presId="urn:microsoft.com/office/officeart/2005/8/layout/list1"/>
    <dgm:cxn modelId="{D1704EB5-343C-EA48-B3E0-FBE5D5901304}" type="presOf" srcId="{CD6D3CAA-2996-3047-999F-66AF8ECF37DB}" destId="{E784DAA1-D0AF-7548-A447-64ACAB76483B}" srcOrd="0" destOrd="0" presId="urn:microsoft.com/office/officeart/2005/8/layout/list1"/>
    <dgm:cxn modelId="{FAD627C4-8EB9-ED44-98CC-2587B5DB4285}" type="presOf" srcId="{3BC251C1-B6C3-3B46-ACD5-78626E31F9FC}" destId="{0AFD474E-3B02-6D4F-A9A5-A19C3FF52D23}" srcOrd="0" destOrd="0" presId="urn:microsoft.com/office/officeart/2005/8/layout/list1"/>
    <dgm:cxn modelId="{79B2ADD2-274F-9446-9BD2-A573EA54AA3F}" srcId="{C15EFB73-A8B4-0643-A380-13C23AAA74C2}" destId="{9F718EF1-97CB-9644-89F9-1DC4F6C8F4E8}" srcOrd="0" destOrd="0" parTransId="{C8491748-8B3D-5B4D-A98C-DC0B82A16013}" sibTransId="{58EFBCCC-9101-3149-A709-A8FBCA038382}"/>
    <dgm:cxn modelId="{B7C331D8-5B6A-9348-AC0C-37BC2A2059A7}" srcId="{3BC251C1-B6C3-3B46-ACD5-78626E31F9FC}" destId="{C15EFB73-A8B4-0643-A380-13C23AAA74C2}" srcOrd="0" destOrd="0" parTransId="{E90AE790-5807-194A-84CF-2BFA49044F56}" sibTransId="{443B8BED-EF40-E944-AF76-AABA6DD9C57B}"/>
    <dgm:cxn modelId="{E384D0E7-172C-5A48-8B66-CF37A1D928C1}" srcId="{CD6D3CAA-2996-3047-999F-66AF8ECF37DB}" destId="{162425F5-7B38-B942-B400-ED5B7E43FBA0}" srcOrd="0" destOrd="0" parTransId="{C9F406D3-3634-A747-8F58-A4569CEEAED9}" sibTransId="{C87D2638-A6A9-B14D-991A-6163AF316B3B}"/>
    <dgm:cxn modelId="{5976F3ED-78E3-DD4A-AF73-69B6F68B4809}" type="presOf" srcId="{8CF1B99D-32C6-514C-8CD7-72751C4FE49C}" destId="{D00F49E6-8B08-6F49-9EF6-DA4939E08437}" srcOrd="1" destOrd="0" presId="urn:microsoft.com/office/officeart/2005/8/layout/list1"/>
    <dgm:cxn modelId="{EAD04EF2-7D72-7742-BA46-4AD735397948}" srcId="{8CF1B99D-32C6-514C-8CD7-72751C4FE49C}" destId="{1CD325C3-45E5-A245-869E-905FA3A0918A}" srcOrd="0" destOrd="0" parTransId="{6A1DD7FA-9FF9-2C44-9739-41868F0860CC}" sibTransId="{13DCD283-15C6-D54F-BF45-8F72026A903B}"/>
    <dgm:cxn modelId="{FD5C0FF3-354B-3248-BE21-01C1D75A016C}" type="presOf" srcId="{05641917-BC34-C047-9B39-E3849303FA74}" destId="{23A69FFE-9926-8F41-A007-26404519E272}" srcOrd="0" destOrd="3" presId="urn:microsoft.com/office/officeart/2005/8/layout/list1"/>
    <dgm:cxn modelId="{2D89FDFE-0383-6144-90D7-0573EA1AC0B2}" type="presOf" srcId="{CD6D3CAA-2996-3047-999F-66AF8ECF37DB}" destId="{8FBC1151-25FF-A74A-BA65-03D61241EEC3}" srcOrd="1" destOrd="0" presId="urn:microsoft.com/office/officeart/2005/8/layout/list1"/>
    <dgm:cxn modelId="{FBE888FF-DCA2-5B4B-9397-5E0128395337}" type="presOf" srcId="{8CF1B99D-32C6-514C-8CD7-72751C4FE49C}" destId="{D1BAB9BE-4CEB-BE44-8A9A-AFAA97E9B8A8}" srcOrd="0" destOrd="0" presId="urn:microsoft.com/office/officeart/2005/8/layout/list1"/>
    <dgm:cxn modelId="{70033CFF-195B-9F48-9271-A29C4FC98B0E}" type="presParOf" srcId="{0AFD474E-3B02-6D4F-A9A5-A19C3FF52D23}" destId="{A364C297-3FE0-1F43-9F45-86A74E539FDF}" srcOrd="0" destOrd="0" presId="urn:microsoft.com/office/officeart/2005/8/layout/list1"/>
    <dgm:cxn modelId="{4488CF15-9054-3F40-A45E-C985CBEEBE23}" type="presParOf" srcId="{A364C297-3FE0-1F43-9F45-86A74E539FDF}" destId="{FE73CA53-B5BD-7643-9BC2-43A247EE07AC}" srcOrd="0" destOrd="0" presId="urn:microsoft.com/office/officeart/2005/8/layout/list1"/>
    <dgm:cxn modelId="{7E9F3FB1-6D52-3646-88FE-574C114B49FB}" type="presParOf" srcId="{A364C297-3FE0-1F43-9F45-86A74E539FDF}" destId="{C41279C2-350D-5741-B26E-FDB95A7642A9}" srcOrd="1" destOrd="0" presId="urn:microsoft.com/office/officeart/2005/8/layout/list1"/>
    <dgm:cxn modelId="{EB8D6656-AF75-2F42-821C-F91853270DA5}" type="presParOf" srcId="{0AFD474E-3B02-6D4F-A9A5-A19C3FF52D23}" destId="{FC5919AC-EE41-E845-9B9A-22D30EF435DE}" srcOrd="1" destOrd="0" presId="urn:microsoft.com/office/officeart/2005/8/layout/list1"/>
    <dgm:cxn modelId="{181DB144-15EB-344E-B466-ED30F4AA36D8}" type="presParOf" srcId="{0AFD474E-3B02-6D4F-A9A5-A19C3FF52D23}" destId="{CFDC974B-C3D2-EC40-BDC3-3C9732B9C302}" srcOrd="2" destOrd="0" presId="urn:microsoft.com/office/officeart/2005/8/layout/list1"/>
    <dgm:cxn modelId="{57B0AB21-9465-6740-8659-208AF94D981F}" type="presParOf" srcId="{0AFD474E-3B02-6D4F-A9A5-A19C3FF52D23}" destId="{D1594611-C979-2949-9707-968E0DF8E75F}" srcOrd="3" destOrd="0" presId="urn:microsoft.com/office/officeart/2005/8/layout/list1"/>
    <dgm:cxn modelId="{BCDE64A2-A1A9-8F4D-85C6-56E41CC5F2A9}" type="presParOf" srcId="{0AFD474E-3B02-6D4F-A9A5-A19C3FF52D23}" destId="{AEA0D78D-779C-F04B-AB87-B42A9EE41EFB}" srcOrd="4" destOrd="0" presId="urn:microsoft.com/office/officeart/2005/8/layout/list1"/>
    <dgm:cxn modelId="{E09F7A60-2B3C-734B-BA0B-93FFC21E9FC2}" type="presParOf" srcId="{AEA0D78D-779C-F04B-AB87-B42A9EE41EFB}" destId="{E784DAA1-D0AF-7548-A447-64ACAB76483B}" srcOrd="0" destOrd="0" presId="urn:microsoft.com/office/officeart/2005/8/layout/list1"/>
    <dgm:cxn modelId="{8BFAF68A-719C-2645-B332-51F507C2632D}" type="presParOf" srcId="{AEA0D78D-779C-F04B-AB87-B42A9EE41EFB}" destId="{8FBC1151-25FF-A74A-BA65-03D61241EEC3}" srcOrd="1" destOrd="0" presId="urn:microsoft.com/office/officeart/2005/8/layout/list1"/>
    <dgm:cxn modelId="{E7F3194E-2961-7A45-935C-D0CAD7474C49}" type="presParOf" srcId="{0AFD474E-3B02-6D4F-A9A5-A19C3FF52D23}" destId="{E6C2F839-09D4-284C-9653-9626E2B53BD8}" srcOrd="5" destOrd="0" presId="urn:microsoft.com/office/officeart/2005/8/layout/list1"/>
    <dgm:cxn modelId="{6EEC1B00-8935-A741-9CEA-A6B43A8679CD}" type="presParOf" srcId="{0AFD474E-3B02-6D4F-A9A5-A19C3FF52D23}" destId="{7574358A-8FBD-1240-9A6E-906AB30AADB5}" srcOrd="6" destOrd="0" presId="urn:microsoft.com/office/officeart/2005/8/layout/list1"/>
    <dgm:cxn modelId="{8E56C8F1-7BA7-5F46-A720-0834804F4CB0}" type="presParOf" srcId="{0AFD474E-3B02-6D4F-A9A5-A19C3FF52D23}" destId="{E29EAF32-4E8A-3848-8864-FBF65185A81E}" srcOrd="7" destOrd="0" presId="urn:microsoft.com/office/officeart/2005/8/layout/list1"/>
    <dgm:cxn modelId="{81BE4940-F4D4-024F-AC53-78FBC51CC89E}" type="presParOf" srcId="{0AFD474E-3B02-6D4F-A9A5-A19C3FF52D23}" destId="{B462F924-9B91-DF43-A797-F3BA2631FFBE}" srcOrd="8" destOrd="0" presId="urn:microsoft.com/office/officeart/2005/8/layout/list1"/>
    <dgm:cxn modelId="{228FBB1F-130B-A942-B6F3-D859A9A726D0}" type="presParOf" srcId="{B462F924-9B91-DF43-A797-F3BA2631FFBE}" destId="{D1BAB9BE-4CEB-BE44-8A9A-AFAA97E9B8A8}" srcOrd="0" destOrd="0" presId="urn:microsoft.com/office/officeart/2005/8/layout/list1"/>
    <dgm:cxn modelId="{9D81F7C2-FCB5-C54C-9BE4-9709C8580769}" type="presParOf" srcId="{B462F924-9B91-DF43-A797-F3BA2631FFBE}" destId="{D00F49E6-8B08-6F49-9EF6-DA4939E08437}" srcOrd="1" destOrd="0" presId="urn:microsoft.com/office/officeart/2005/8/layout/list1"/>
    <dgm:cxn modelId="{1E2F1CC6-646A-964C-990C-A08996C68B79}" type="presParOf" srcId="{0AFD474E-3B02-6D4F-A9A5-A19C3FF52D23}" destId="{6F84C206-99B5-B847-9696-07F98F17BFE3}" srcOrd="9" destOrd="0" presId="urn:microsoft.com/office/officeart/2005/8/layout/list1"/>
    <dgm:cxn modelId="{05FFD4E2-025A-234B-9C02-E9300B74225B}" type="presParOf" srcId="{0AFD474E-3B02-6D4F-A9A5-A19C3FF52D23}" destId="{23A69FFE-9926-8F41-A007-26404519E27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8E3B5-7978-0E4F-89C6-6046A76B6D14}">
      <dsp:nvSpPr>
        <dsp:cNvPr id="0" name=""/>
        <dsp:cNvSpPr/>
      </dsp:nvSpPr>
      <dsp:spPr>
        <a:xfrm>
          <a:off x="212335" y="55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4FAF0-504E-B641-AEF2-2388AF1B1FD5}">
      <dsp:nvSpPr>
        <dsp:cNvPr id="0" name=""/>
        <dsp:cNvSpPr/>
      </dsp:nvSpPr>
      <dsp:spPr>
        <a:xfrm>
          <a:off x="492877" y="281094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63C56-3565-EC4E-931A-943435A50DC1}">
      <dsp:nvSpPr>
        <dsp:cNvPr id="0" name=""/>
        <dsp:cNvSpPr/>
      </dsp:nvSpPr>
      <dsp:spPr>
        <a:xfrm>
          <a:off x="1834517" y="55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Team </a:t>
          </a:r>
          <a:r>
            <a:rPr lang="de-DE" sz="2400" kern="1200"/>
            <a:t>+ Lernportal: </a:t>
          </a:r>
          <a:r>
            <a:rPr lang="de-DE" sz="2400" kern="1200" dirty="0" err="1"/>
            <a:t>LearnAzur</a:t>
          </a:r>
          <a:endParaRPr lang="de-DE" sz="2400" kern="1200" dirty="0"/>
        </a:p>
      </dsp:txBody>
      <dsp:txXfrm>
        <a:off x="1834517" y="552"/>
        <a:ext cx="3148942" cy="1335915"/>
      </dsp:txXfrm>
    </dsp:sp>
    <dsp:sp modelId="{82BD9438-F66C-488E-8ACA-F526E5D1717D}">
      <dsp:nvSpPr>
        <dsp:cNvPr id="0" name=""/>
        <dsp:cNvSpPr/>
      </dsp:nvSpPr>
      <dsp:spPr>
        <a:xfrm>
          <a:off x="5532139" y="55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5B85E-229F-46C3-8E71-AEAD76AEBFEA}">
      <dsp:nvSpPr>
        <dsp:cNvPr id="0" name=""/>
        <dsp:cNvSpPr/>
      </dsp:nvSpPr>
      <dsp:spPr>
        <a:xfrm>
          <a:off x="5812681" y="281094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B8798-E5C9-4C94-A507-F34D04AC5A88}">
      <dsp:nvSpPr>
        <dsp:cNvPr id="0" name=""/>
        <dsp:cNvSpPr/>
      </dsp:nvSpPr>
      <dsp:spPr>
        <a:xfrm>
          <a:off x="7154322" y="55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Thema: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Online Lernportal </a:t>
          </a:r>
          <a:endParaRPr lang="en-US" sz="2400" kern="1200" dirty="0"/>
        </a:p>
      </dsp:txBody>
      <dsp:txXfrm>
        <a:off x="7154322" y="552"/>
        <a:ext cx="3148942" cy="1335915"/>
      </dsp:txXfrm>
    </dsp:sp>
    <dsp:sp modelId="{9E6ADA05-8B5D-4238-8D74-424CA844C85C}">
      <dsp:nvSpPr>
        <dsp:cNvPr id="0" name=""/>
        <dsp:cNvSpPr/>
      </dsp:nvSpPr>
      <dsp:spPr>
        <a:xfrm>
          <a:off x="212335" y="188393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703EF-4915-4B1C-9AD2-CE3D28D499AB}">
      <dsp:nvSpPr>
        <dsp:cNvPr id="0" name=""/>
        <dsp:cNvSpPr/>
      </dsp:nvSpPr>
      <dsp:spPr>
        <a:xfrm>
          <a:off x="492877" y="2164477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A5473-3E2E-43E3-A1F0-10477291D068}">
      <dsp:nvSpPr>
        <dsp:cNvPr id="0" name=""/>
        <dsp:cNvSpPr/>
      </dsp:nvSpPr>
      <dsp:spPr>
        <a:xfrm>
          <a:off x="1834517" y="188393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Ziel: Lehrmaterial für Informatiker</a:t>
          </a:r>
          <a:endParaRPr lang="en-US" sz="2400" kern="1200" dirty="0"/>
        </a:p>
      </dsp:txBody>
      <dsp:txXfrm>
        <a:off x="1834517" y="1883935"/>
        <a:ext cx="3148942" cy="1335915"/>
      </dsp:txXfrm>
    </dsp:sp>
    <dsp:sp modelId="{B0942EA9-20E8-4FB2-8CF3-2D2FF322D390}">
      <dsp:nvSpPr>
        <dsp:cNvPr id="0" name=""/>
        <dsp:cNvSpPr/>
      </dsp:nvSpPr>
      <dsp:spPr>
        <a:xfrm>
          <a:off x="5532139" y="1883935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EB159-BAF3-499B-A548-6432088EE4B5}">
      <dsp:nvSpPr>
        <dsp:cNvPr id="0" name=""/>
        <dsp:cNvSpPr/>
      </dsp:nvSpPr>
      <dsp:spPr>
        <a:xfrm>
          <a:off x="5812681" y="2164477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2E1E3-BCFC-4600-8419-9F0081A120D9}">
      <dsp:nvSpPr>
        <dsp:cNvPr id="0" name=""/>
        <dsp:cNvSpPr/>
      </dsp:nvSpPr>
      <dsp:spPr>
        <a:xfrm>
          <a:off x="7154322" y="1883935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Zielgruppe: Azubis und Professoren</a:t>
          </a:r>
          <a:endParaRPr lang="en-US" sz="2400" kern="1200" dirty="0"/>
        </a:p>
      </dsp:txBody>
      <dsp:txXfrm>
        <a:off x="7154322" y="1883935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8E6AD-2298-4D82-81DF-256DDB06F71F}">
      <dsp:nvSpPr>
        <dsp:cNvPr id="0" name=""/>
        <dsp:cNvSpPr/>
      </dsp:nvSpPr>
      <dsp:spPr>
        <a:xfrm>
          <a:off x="0" y="707092"/>
          <a:ext cx="5181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61C1F-E283-4E92-AA64-E838A7A7BDB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0036D-07E3-46AA-A4CB-708B637493BA}">
      <dsp:nvSpPr>
        <dsp:cNvPr id="0" name=""/>
        <dsp:cNvSpPr/>
      </dsp:nvSpPr>
      <dsp:spPr>
        <a:xfrm>
          <a:off x="1507738" y="707092"/>
          <a:ext cx="3673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Managementmethode &amp; Planung in Kanban</a:t>
          </a:r>
          <a:endParaRPr lang="en-US" sz="2500" kern="1200"/>
        </a:p>
      </dsp:txBody>
      <dsp:txXfrm>
        <a:off x="1507738" y="707092"/>
        <a:ext cx="3673861" cy="1305401"/>
      </dsp:txXfrm>
    </dsp:sp>
    <dsp:sp modelId="{31D4739B-2FEA-4450-BD67-7DF044347DE8}">
      <dsp:nvSpPr>
        <dsp:cNvPr id="0" name=""/>
        <dsp:cNvSpPr/>
      </dsp:nvSpPr>
      <dsp:spPr>
        <a:xfrm>
          <a:off x="0" y="2338844"/>
          <a:ext cx="5181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57882-6845-475B-ABB3-5EE379109A63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142BE-4AC3-41DF-8596-AA87D2C6BD22}">
      <dsp:nvSpPr>
        <dsp:cNvPr id="0" name=""/>
        <dsp:cNvSpPr/>
      </dsp:nvSpPr>
      <dsp:spPr>
        <a:xfrm>
          <a:off x="1507738" y="2338844"/>
          <a:ext cx="3673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Termine &amp; Friste: donnerstags</a:t>
          </a:r>
          <a:endParaRPr lang="en-US" sz="2500" kern="1200"/>
        </a:p>
      </dsp:txBody>
      <dsp:txXfrm>
        <a:off x="1507738" y="2338844"/>
        <a:ext cx="3673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C974B-C3D2-EC40-BDC3-3C9732B9C302}">
      <dsp:nvSpPr>
        <dsp:cNvPr id="0" name=""/>
        <dsp:cNvSpPr/>
      </dsp:nvSpPr>
      <dsp:spPr>
        <a:xfrm>
          <a:off x="0" y="295388"/>
          <a:ext cx="916305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154" tIns="333248" rIns="71115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/>
            <a:t>Adrian</a:t>
          </a:r>
        </a:p>
      </dsp:txBody>
      <dsp:txXfrm>
        <a:off x="0" y="295388"/>
        <a:ext cx="9163050" cy="680400"/>
      </dsp:txXfrm>
    </dsp:sp>
    <dsp:sp modelId="{C41279C2-350D-5741-B26E-FDB95A7642A9}">
      <dsp:nvSpPr>
        <dsp:cNvPr id="0" name=""/>
        <dsp:cNvSpPr/>
      </dsp:nvSpPr>
      <dsp:spPr>
        <a:xfrm>
          <a:off x="458152" y="59228"/>
          <a:ext cx="6414135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2439" tIns="0" rIns="242439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Product</a:t>
          </a:r>
          <a:r>
            <a:rPr lang="de-DE" sz="1600" kern="1200" dirty="0"/>
            <a:t> </a:t>
          </a:r>
          <a:r>
            <a:rPr lang="de-DE" sz="1600" kern="1200" dirty="0" err="1"/>
            <a:t>Owner</a:t>
          </a:r>
          <a:endParaRPr lang="de-DE" sz="1600" kern="1200" dirty="0"/>
        </a:p>
      </dsp:txBody>
      <dsp:txXfrm>
        <a:off x="481209" y="82285"/>
        <a:ext cx="6368021" cy="426206"/>
      </dsp:txXfrm>
    </dsp:sp>
    <dsp:sp modelId="{7574358A-8FBD-1240-9A6E-906AB30AADB5}">
      <dsp:nvSpPr>
        <dsp:cNvPr id="0" name=""/>
        <dsp:cNvSpPr/>
      </dsp:nvSpPr>
      <dsp:spPr>
        <a:xfrm>
          <a:off x="0" y="1298349"/>
          <a:ext cx="9163050" cy="120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154" tIns="333248" rIns="71115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/>
            <a:t>Leon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/>
            <a:t>Dominik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 err="1"/>
            <a:t>Mehindi</a:t>
          </a:r>
          <a:endParaRPr lang="de-DE" sz="1600" kern="1200" dirty="0"/>
        </a:p>
      </dsp:txBody>
      <dsp:txXfrm>
        <a:off x="0" y="1298349"/>
        <a:ext cx="9163050" cy="1209600"/>
      </dsp:txXfrm>
    </dsp:sp>
    <dsp:sp modelId="{8FBC1151-25FF-A74A-BA65-03D61241EEC3}">
      <dsp:nvSpPr>
        <dsp:cNvPr id="0" name=""/>
        <dsp:cNvSpPr/>
      </dsp:nvSpPr>
      <dsp:spPr>
        <a:xfrm>
          <a:off x="458152" y="1062189"/>
          <a:ext cx="6414135" cy="47232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2439" tIns="0" rIns="242439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Dev</a:t>
          </a:r>
          <a:r>
            <a:rPr lang="de-DE" sz="1600" kern="1200" dirty="0"/>
            <a:t> Team</a:t>
          </a:r>
        </a:p>
      </dsp:txBody>
      <dsp:txXfrm>
        <a:off x="481209" y="1085246"/>
        <a:ext cx="6368021" cy="426206"/>
      </dsp:txXfrm>
    </dsp:sp>
    <dsp:sp modelId="{23A69FFE-9926-8F41-A007-26404519E272}">
      <dsp:nvSpPr>
        <dsp:cNvPr id="0" name=""/>
        <dsp:cNvSpPr/>
      </dsp:nvSpPr>
      <dsp:spPr>
        <a:xfrm>
          <a:off x="0" y="2830509"/>
          <a:ext cx="9163050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154" tIns="333248" rIns="711154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/>
            <a:t>Samet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 err="1"/>
            <a:t>Yassen</a:t>
          </a:r>
          <a:endParaRPr lang="de-DE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/>
            <a:t>Aischa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1600" kern="1200" dirty="0"/>
            <a:t>Marvin</a:t>
          </a:r>
        </a:p>
      </dsp:txBody>
      <dsp:txXfrm>
        <a:off x="0" y="2830509"/>
        <a:ext cx="9163050" cy="1461600"/>
      </dsp:txXfrm>
    </dsp:sp>
    <dsp:sp modelId="{D00F49E6-8B08-6F49-9EF6-DA4939E08437}">
      <dsp:nvSpPr>
        <dsp:cNvPr id="0" name=""/>
        <dsp:cNvSpPr/>
      </dsp:nvSpPr>
      <dsp:spPr>
        <a:xfrm>
          <a:off x="458152" y="2594349"/>
          <a:ext cx="6414135" cy="4723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2439" tIns="0" rIns="242439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Design Team</a:t>
          </a:r>
        </a:p>
      </dsp:txBody>
      <dsp:txXfrm>
        <a:off x="481209" y="2617406"/>
        <a:ext cx="6368021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B2551-8990-2C44-9D83-15F7E917A578}" type="datetimeFigureOut">
              <a:rPr lang="de-DE" smtClean="0"/>
              <a:t>31.10.22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2A485-26BE-0C4B-AB63-EE314C2DCE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78414-2983-3365-BABF-6AB062C95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41FB93-C7CE-BD6D-B639-F71AE31F1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D7E6D5-89A2-AC43-62FE-BD32BEBC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0C1E0C-361A-E2F0-38C8-7B17332A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LearnAzur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422737-47C2-3E0E-0EC2-29849AE5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0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782E5-223B-4878-1815-96149687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BE84C4-D330-5903-BECD-301E670DB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A0B7EB-B767-080C-3431-42B2442B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4A4D46-C52C-5087-16C4-B5AB59D3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LearnAzur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F21F3-3D89-276E-BECC-F7273A87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1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BF79D6-8F14-3BAE-C3A9-F006DFE8C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A468415-DD84-9876-9672-8ACEB761F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D5A4AB-F7B3-E767-5386-553BC779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5962FE-9152-C462-CD64-DA5F6CFC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LearnAzur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2EF6DC-DAC3-B4D7-D936-7D575927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1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7CDCD-8933-AA9E-877B-32D1EC4B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B6D17C-2290-CED9-C493-A6EF8B4EB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AEC8DD-202D-E108-F8AF-B031D0FC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4F5591-C781-5FD8-DCCF-0B89E3E6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LearnAzur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0760BD-EED4-9300-1156-1E0984B8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45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6E04A-E985-C245-241D-8B0BC6A4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6752E9-9227-31BB-8828-137A15CF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741DBE-EA7A-1AC1-EA04-82607B8C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AFBD86-3049-E89A-C7AF-374EF5F9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LearnAzur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5DDC02-DAF4-A65B-C67F-99F361ED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6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F97998-3944-FA58-2AE0-EF6CB346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1889AA-E3C2-4C7D-A2B2-F97A790DA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20FA50-9AFD-0C45-EB0D-620660C91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1BC3A1-9A3A-D31C-5591-528D80BD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33C208-92CD-B6FA-7182-4B832818C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LearnAzur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C390B2-2C5B-BD5D-87D5-0C39507A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2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D6133-485D-B217-545B-C6C1603E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D8FA2E-33DB-D847-B3AB-F418AA032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B7C885-3D03-3F36-BC42-B578A0F45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55CD5D-A96C-956B-2567-0DCA8AB2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7E996A-229F-DFBB-3B6F-4EFEFFC29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FCB2C4-531C-45FB-56F1-AA60E493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8A0E3F-48D4-6E9B-8E05-74CC737A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LearnAzur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CFDDB3-0228-D5BE-CDEA-A39FA05F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9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FB202-5855-97F9-A5BE-CA1B2C5C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C30CBC-5B62-8006-998D-2CEAE267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E7EA73-3C86-75AD-FAC0-D1A57F87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LearnAzur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521219-8E27-10E2-1419-AF8CB18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2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2E9BB1-3D64-FB9B-C001-798EC2ED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864C5D-96B4-5802-FA44-8F2B29F3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LearnAzur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740B49-62B6-AF7B-016D-27EEA6A0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7EC957-E0B1-8804-C356-BF8307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6042D8-15E5-75F1-B1F1-7DDA562B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207F69-EF8D-1877-E42C-CC5FBC4AE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D0908C-8AAD-1F52-16A0-B9172A30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A580BE-954F-731D-BDD7-14AB2FFC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LearnAzur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EBC19B-42F9-101C-1760-D7AE57CC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2E61B-51A6-D86A-8959-CABD8CA1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02DCF8-E985-EB85-753D-86E4C672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0F96B4-75D7-1E47-C8BF-99C8D61AD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CC5984-52F5-CBC9-A52C-94B45625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C281F0-A184-F22D-81F1-7919C454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LearnAzur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AC58CA-DBF9-7DC5-72DE-794663DC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9920F2-8254-35BE-8E89-5898DECE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15E1A2-D4FE-6E94-C42A-9A1C0F0E4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8A56E1-20F5-0461-D01A-9BE534BE1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D1C22-3CE1-322E-F439-E2D6AFD38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LearnAzur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68FDA4-BE60-8D0D-B73A-9C9CF8489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openxmlformats.org/officeDocument/2006/relationships/image" Target="../media/image1.jpe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9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27EEEE-66CE-CFBE-E94A-BD2904E0F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0" r="23010" b="5209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0C011C-5721-ED97-DCD5-FF99D3A38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3173219"/>
            <a:ext cx="4879832" cy="1153278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/>
              <a:t>5111 Wahlprojekt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E229DB-F6A3-FDC4-64B0-681B3C833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Dozentin: Prof. </a:t>
            </a:r>
            <a:r>
              <a:rPr lang="de-DE" sz="2000" dirty="0" err="1"/>
              <a:t>dr.</a:t>
            </a:r>
            <a:r>
              <a:rPr lang="de-DE" sz="2000" dirty="0"/>
              <a:t> Eva-Maria </a:t>
            </a:r>
            <a:r>
              <a:rPr lang="de-DE" sz="2000" dirty="0" err="1"/>
              <a:t>Iwer</a:t>
            </a:r>
            <a:r>
              <a:rPr lang="de-DE" sz="2000" dirty="0"/>
              <a:t> &amp; Praktikumsleiter: M.SC. Björn Fischer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485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6336475C-F4F0-BCE4-561E-C7703F0FD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3540" r="68759" b="5210"/>
          <a:stretch/>
        </p:blipFill>
        <p:spPr>
          <a:xfrm>
            <a:off x="8458200" y="0"/>
            <a:ext cx="3733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0">
            <a:noFill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56C3F3-B0BD-3BB6-B3D8-2BC4D726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54" y="459021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/>
              <a:t>AGENDA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CE90DE-EDA6-2EDF-2B9F-AA29862B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350" y="6310224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dirty="0">
                <a:solidFill>
                  <a:schemeClr val="tx1"/>
                </a:solidFill>
              </a:rPr>
              <a:t>Team </a:t>
            </a:r>
            <a:r>
              <a:rPr lang="en-US" sz="1100" dirty="0" err="1">
                <a:solidFill>
                  <a:schemeClr val="tx1"/>
                </a:solidFill>
              </a:rPr>
              <a:t>LearnAzur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30F08E-D405-B2BB-123A-E2768BF7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9693" y="6310224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z="11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29664A-CE02-4403-5E72-FDB3B36A2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954" y="1836283"/>
            <a:ext cx="9724031" cy="3683358"/>
          </a:xfrm>
        </p:spPr>
        <p:txBody>
          <a:bodyPr anchor="ctr">
            <a:normAutofit/>
          </a:bodyPr>
          <a:lstStyle/>
          <a:p>
            <a:pPr>
              <a:spcBef>
                <a:spcPts val="14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wf_segoe-ui_normal"/>
              </a:rPr>
              <a:t>Projektthema</a:t>
            </a:r>
          </a:p>
          <a:p>
            <a:pPr>
              <a:spcBef>
                <a:spcPts val="1400"/>
              </a:spcBef>
              <a:spcAft>
                <a:spcPts val="1400"/>
              </a:spcAft>
            </a:pPr>
            <a:r>
              <a:rPr lang="de-DE" b="0" i="0" dirty="0">
                <a:effectLst/>
                <a:latin typeface="wf_segoe-ui_normal"/>
              </a:rPr>
              <a:t>Das Team</a:t>
            </a:r>
            <a:endParaRPr lang="de-DE" dirty="0">
              <a:latin typeface="wf_segoe-ui_normal"/>
            </a:endParaRPr>
          </a:p>
          <a:p>
            <a:pPr>
              <a:spcBef>
                <a:spcPts val="14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de-DE" dirty="0">
                <a:latin typeface="wf_segoe-ui_normal"/>
              </a:rPr>
              <a:t>Konzept</a:t>
            </a:r>
          </a:p>
          <a:p>
            <a:pPr marL="0" indent="0">
              <a:spcBef>
                <a:spcPts val="1400"/>
              </a:spcBef>
              <a:spcAft>
                <a:spcPts val="1400"/>
              </a:spcAft>
              <a:buNone/>
            </a:pPr>
            <a:endParaRPr lang="de-DE" b="0" i="0" dirty="0">
              <a:effectLst/>
              <a:latin typeface="wf_segoe-ui_normal"/>
            </a:endParaRPr>
          </a:p>
        </p:txBody>
      </p:sp>
    </p:spTree>
    <p:extLst>
      <p:ext uri="{BB962C8B-B14F-4D97-AF65-F5344CB8AC3E}">
        <p14:creationId xmlns:p14="http://schemas.microsoft.com/office/powerpoint/2010/main" val="21937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54154-4ED8-2CB2-EF78-E9DC1EE9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Projekt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5642EB8-443D-22F9-F564-CA1A8B526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379736"/>
              </p:ext>
            </p:extLst>
          </p:nvPr>
        </p:nvGraphicFramePr>
        <p:xfrm>
          <a:off x="838200" y="2118359"/>
          <a:ext cx="10515600" cy="3220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0F10FB-10A8-920D-FFA4-E80D6728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" y="6356350"/>
            <a:ext cx="4114800" cy="365125"/>
          </a:xfrm>
        </p:spPr>
        <p:txBody>
          <a:bodyPr/>
          <a:lstStyle/>
          <a:p>
            <a:pPr algn="l"/>
            <a:r>
              <a:rPr lang="en-US"/>
              <a:t>Team LearnAzur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C09E3-5408-8E3F-62B7-5C801957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8E0EB54C-C9A8-1AAE-986C-29BD807A92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7182" r="23010" b="69383"/>
          <a:stretch/>
        </p:blipFill>
        <p:spPr>
          <a:xfrm>
            <a:off x="0" y="2378"/>
            <a:ext cx="12192000" cy="36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8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54154-4ED8-2CB2-EF78-E9DC1EE9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Konzept</a:t>
            </a:r>
          </a:p>
        </p:txBody>
      </p:sp>
      <p:graphicFrame>
        <p:nvGraphicFramePr>
          <p:cNvPr id="55" name="Inhaltsplatzhalter 2">
            <a:extLst>
              <a:ext uri="{FF2B5EF4-FFF2-40B4-BE49-F238E27FC236}">
                <a16:creationId xmlns:a16="http://schemas.microsoft.com/office/drawing/2014/main" id="{67F4B7EB-925D-61E1-635A-F527A08B710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9D9A0F76-2615-605C-9CF7-544250FB21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Kommunikationstools: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0F10FB-10A8-920D-FFA4-E80D6728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" y="6328410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Team </a:t>
            </a:r>
            <a:r>
              <a:rPr lang="en-US" dirty="0" err="1"/>
              <a:t>LearnAzur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C09E3-5408-8E3F-62B7-5C801957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2A2486B-30F0-0FB7-0F57-B1C7149E2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0737" y="3754113"/>
            <a:ext cx="2165821" cy="114373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2F09D23-1A36-A451-019C-28EB08B4A6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1235" y="3904501"/>
            <a:ext cx="1530186" cy="1024855"/>
          </a:xfrm>
          <a:prstGeom prst="rect">
            <a:avLst/>
          </a:prstGeom>
        </p:spPr>
      </p:pic>
      <p:pic>
        <p:nvPicPr>
          <p:cNvPr id="16" name="Grafik 15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3DFD9A09-ABCC-4725-F689-4E84E61F24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3107" y="2366220"/>
            <a:ext cx="2739689" cy="1280493"/>
          </a:xfrm>
          <a:prstGeom prst="rect">
            <a:avLst/>
          </a:prstGeom>
        </p:spPr>
      </p:pic>
      <p:pic>
        <p:nvPicPr>
          <p:cNvPr id="18" name="Grafik 1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4CE0ADA-129C-6974-3BA6-643FF3A496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1235" y="2358633"/>
            <a:ext cx="1844965" cy="1143730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D7F62760-7729-3415-58A2-A7CB3935DE4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7182" r="23010" b="69383"/>
          <a:stretch/>
        </p:blipFill>
        <p:spPr>
          <a:xfrm>
            <a:off x="0" y="2378"/>
            <a:ext cx="12192000" cy="36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 descr="Verbindungen mit einfarbiger Füllung">
            <a:extLst>
              <a:ext uri="{FF2B5EF4-FFF2-40B4-BE49-F238E27FC236}">
                <a16:creationId xmlns:a16="http://schemas.microsoft.com/office/drawing/2014/main" id="{852EF658-CF4A-9456-524A-D29D93E5A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400" y="261937"/>
            <a:ext cx="3890963" cy="38909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154154-4ED8-2CB2-EF78-E9DC1EE9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952E87-AC0D-55C7-3E1D-730704216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0F10FB-10A8-920D-FFA4-E80D6728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" y="6313170"/>
            <a:ext cx="4114800" cy="365125"/>
          </a:xfrm>
        </p:spPr>
        <p:txBody>
          <a:bodyPr/>
          <a:lstStyle/>
          <a:p>
            <a:r>
              <a:rPr lang="en-US"/>
              <a:t>Team LearnAzur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C09E3-5408-8E3F-62B7-5C801957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2" name="Diagramm 31">
            <a:extLst>
              <a:ext uri="{FF2B5EF4-FFF2-40B4-BE49-F238E27FC236}">
                <a16:creationId xmlns:a16="http://schemas.microsoft.com/office/drawing/2014/main" id="{A6DE73A8-314B-3164-987D-3BCC3D0BCF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587997"/>
              </p:ext>
            </p:extLst>
          </p:nvPr>
        </p:nvGraphicFramePr>
        <p:xfrm>
          <a:off x="838200" y="1646238"/>
          <a:ext cx="91630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5">
            <a:extLst>
              <a:ext uri="{FF2B5EF4-FFF2-40B4-BE49-F238E27FC236}">
                <a16:creationId xmlns:a16="http://schemas.microsoft.com/office/drawing/2014/main" id="{443AE4AF-B2CA-366C-6BF3-62FCE930AA4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7182" r="23010" b="69383"/>
          <a:stretch/>
        </p:blipFill>
        <p:spPr>
          <a:xfrm>
            <a:off x="0" y="2378"/>
            <a:ext cx="12192000" cy="36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35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</Words>
  <Application>Microsoft Macintosh PowerPoint</Application>
  <PresentationFormat>Breitbild</PresentationFormat>
  <Paragraphs>36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wf_segoe-ui_normal</vt:lpstr>
      <vt:lpstr>Office</vt:lpstr>
      <vt:lpstr>5111 Wahlprojekt</vt:lpstr>
      <vt:lpstr>AGENDA</vt:lpstr>
      <vt:lpstr>Unser Projekt</vt:lpstr>
      <vt:lpstr>Unser Konzept</vt:lpstr>
      <vt:lpstr>Unser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Wahlprojekt</dc:title>
  <dc:creator>4ynjir23v0@hsrheinmain.onmicrosoft.com</dc:creator>
  <cp:lastModifiedBy>4ynjir23v0@hsrheinmain.onmicrosoft.com</cp:lastModifiedBy>
  <cp:revision>8</cp:revision>
  <dcterms:created xsi:type="dcterms:W3CDTF">2022-10-29T16:53:49Z</dcterms:created>
  <dcterms:modified xsi:type="dcterms:W3CDTF">2022-11-01T14:10:13Z</dcterms:modified>
</cp:coreProperties>
</file>