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4F77-A810-490D-A30A-837625CEA6ED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FE7F-7A7E-4F8A-BA29-1C64DAB5A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7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LMS für Klausuren, Schulprüfungen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29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Suchfunktion mit Links zu internen und externen Quellen und Inhalten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74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Unglaublich weite Themenwahl nutzerfreundlich dargestellt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91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Individuell zugeschnittene Rucksäcke von den Experten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40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Zusammenführung mehrere </a:t>
            </a:r>
            <a:r>
              <a:rPr lang="de-DE" dirty="0" err="1"/>
              <a:t>bilder</a:t>
            </a:r>
            <a:r>
              <a:rPr lang="de-DE" dirty="0"/>
              <a:t> zu einem 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prüfungserstellung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5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Möglichkeit für den Upload von Materialen zu allen Themen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4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zusätzlich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0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Individuell zugeschnittene Rucksäcke von den Experten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1FE7F-7A7E-4F8A-BA29-1C64DAB5A3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43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9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26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41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82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0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7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2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3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3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9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78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CCF2-4312-4259-B96F-8E4CE0B197E2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AE1AC8-7CDD-4271-B4FA-7C0FA2FE7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4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4B98C-8294-A812-83CC-3ACEF268E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000" dirty="0" err="1"/>
              <a:t>LearnAzur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51AF-7372-6CA4-C3CE-C1F0DDB20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Digitaler Ausbildungsbegleiter für IT-Berufe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AF0813-5CEF-CA88-A149-2EB60D62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27" y="228660"/>
            <a:ext cx="1821813" cy="18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CC645-8CFB-8759-877A-9CF1B68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Was wird benötigt?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9CC68-9ED0-3574-F8F9-90AF2A21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400" dirty="0"/>
              <a:t>Lernplattform für Azubis</a:t>
            </a:r>
          </a:p>
          <a:p>
            <a:pPr>
              <a:lnSpc>
                <a:spcPct val="200000"/>
              </a:lnSpc>
            </a:pPr>
            <a:r>
              <a:rPr lang="de-DE" sz="2400" dirty="0"/>
              <a:t>Dokumentation des Lernfortschritts</a:t>
            </a:r>
          </a:p>
          <a:p>
            <a:pPr>
              <a:lnSpc>
                <a:spcPct val="200000"/>
              </a:lnSpc>
            </a:pPr>
            <a:r>
              <a:rPr lang="de-DE" sz="2400" dirty="0"/>
              <a:t>Funktionalität für Aufgabenzusammenstellung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54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5BAAAC-D0BD-2748-B5AC-B9C73E98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5" y="2160588"/>
            <a:ext cx="7978167" cy="3881437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5434E16-5B6D-88C2-B9E0-4316462026E8}"/>
              </a:ext>
            </a:extLst>
          </p:cNvPr>
          <p:cNvSpPr txBox="1"/>
          <p:nvPr/>
        </p:nvSpPr>
        <p:spPr>
          <a:xfrm>
            <a:off x="986934" y="6125592"/>
            <a:ext cx="797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Umfassende Suche</a:t>
            </a:r>
          </a:p>
        </p:txBody>
      </p:sp>
    </p:spTree>
    <p:extLst>
      <p:ext uri="{BB962C8B-B14F-4D97-AF65-F5344CB8AC3E}">
        <p14:creationId xmlns:p14="http://schemas.microsoft.com/office/powerpoint/2010/main" val="204321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D981AA-1742-AADA-7F9D-CE40E156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83" y="1849870"/>
            <a:ext cx="6947095" cy="418210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E4AC01F-DE9D-E4E7-86D1-F567FD666F5F}"/>
              </a:ext>
            </a:extLst>
          </p:cNvPr>
          <p:cNvSpPr txBox="1"/>
          <p:nvPr/>
        </p:nvSpPr>
        <p:spPr>
          <a:xfrm>
            <a:off x="986934" y="6125592"/>
            <a:ext cx="797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Benutzerfreundliche Themenwahl</a:t>
            </a:r>
          </a:p>
        </p:txBody>
      </p:sp>
    </p:spTree>
    <p:extLst>
      <p:ext uri="{BB962C8B-B14F-4D97-AF65-F5344CB8AC3E}">
        <p14:creationId xmlns:p14="http://schemas.microsoft.com/office/powerpoint/2010/main" val="19124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72DE9C-F09C-08E1-C647-7336DEEFB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0" y="2160588"/>
            <a:ext cx="8580018" cy="388143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781475-36D5-01C6-49D5-8422D572B93D}"/>
              </a:ext>
            </a:extLst>
          </p:cNvPr>
          <p:cNvSpPr txBox="1"/>
          <p:nvPr/>
        </p:nvSpPr>
        <p:spPr>
          <a:xfrm>
            <a:off x="986934" y="6125592"/>
            <a:ext cx="797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Individuelle Rucksäcke</a:t>
            </a:r>
          </a:p>
        </p:txBody>
      </p:sp>
    </p:spTree>
    <p:extLst>
      <p:ext uri="{BB962C8B-B14F-4D97-AF65-F5344CB8AC3E}">
        <p14:creationId xmlns:p14="http://schemas.microsoft.com/office/powerpoint/2010/main" val="384252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614A2DC-31DE-73C7-6568-DE99B8FEA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0" y="1636269"/>
            <a:ext cx="6422336" cy="44893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624216E-C088-2EE2-EFA4-C407EB4C39D2}"/>
              </a:ext>
            </a:extLst>
          </p:cNvPr>
          <p:cNvSpPr txBox="1"/>
          <p:nvPr/>
        </p:nvSpPr>
        <p:spPr>
          <a:xfrm>
            <a:off x="986934" y="6125592"/>
            <a:ext cx="797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Automatische PDF-Erstellung</a:t>
            </a:r>
          </a:p>
        </p:txBody>
      </p:sp>
    </p:spTree>
    <p:extLst>
      <p:ext uri="{BB962C8B-B14F-4D97-AF65-F5344CB8AC3E}">
        <p14:creationId xmlns:p14="http://schemas.microsoft.com/office/powerpoint/2010/main" val="20751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558D54F-D7E5-96DD-D567-B698347E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93818"/>
            <a:ext cx="8596312" cy="301497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397F607-FC94-AC8F-36F3-C95B55101671}"/>
              </a:ext>
            </a:extLst>
          </p:cNvPr>
          <p:cNvSpPr txBox="1"/>
          <p:nvPr/>
        </p:nvSpPr>
        <p:spPr>
          <a:xfrm>
            <a:off x="986934" y="6125592"/>
            <a:ext cx="797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Zusätzlicher Material-Upload</a:t>
            </a:r>
          </a:p>
        </p:txBody>
      </p:sp>
    </p:spTree>
    <p:extLst>
      <p:ext uri="{BB962C8B-B14F-4D97-AF65-F5344CB8AC3E}">
        <p14:creationId xmlns:p14="http://schemas.microsoft.com/office/powerpoint/2010/main" val="224296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bieten wir?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7FFDB6-F397-F7C3-EE2A-DA3B0D3F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de-DE" sz="2600" dirty="0"/>
              <a:t>Themensortierte Übungen und Lernstoff</a:t>
            </a:r>
          </a:p>
          <a:p>
            <a:pPr>
              <a:lnSpc>
                <a:spcPct val="200000"/>
              </a:lnSpc>
            </a:pPr>
            <a:r>
              <a:rPr lang="de-DE" sz="2600" dirty="0"/>
              <a:t>Leistungs-Nachverfolgung der Azubis</a:t>
            </a:r>
          </a:p>
          <a:p>
            <a:pPr>
              <a:lnSpc>
                <a:spcPct val="200000"/>
              </a:lnSpc>
            </a:pPr>
            <a:r>
              <a:rPr lang="de-DE" sz="2600" dirty="0"/>
              <a:t>Selbsteinschätzung für Azubis</a:t>
            </a:r>
          </a:p>
          <a:p>
            <a:pPr>
              <a:lnSpc>
                <a:spcPct val="200000"/>
              </a:lnSpc>
            </a:pPr>
            <a:r>
              <a:rPr lang="de-DE" sz="2600" dirty="0"/>
              <a:t>Fortschrittsanzeige, Expertensuche</a:t>
            </a:r>
          </a:p>
          <a:p>
            <a:pPr>
              <a:lnSpc>
                <a:spcPct val="200000"/>
              </a:lnSpc>
            </a:pPr>
            <a:r>
              <a:rPr lang="de-DE" sz="2600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55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4EB5-E9A2-9E9D-F124-86AC75B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Interesse?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242C1-D42D-4EA4-0DB2-0995B8B0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400" dirty="0"/>
              <a:t>donnerstags</a:t>
            </a:r>
          </a:p>
          <a:p>
            <a:pPr>
              <a:lnSpc>
                <a:spcPct val="200000"/>
              </a:lnSpc>
            </a:pPr>
            <a:r>
              <a:rPr lang="de-DE" sz="2400" dirty="0"/>
              <a:t>ab 11 Uhr </a:t>
            </a:r>
          </a:p>
          <a:p>
            <a:pPr>
              <a:lnSpc>
                <a:spcPct val="200000"/>
              </a:lnSpc>
            </a:pPr>
            <a:r>
              <a:rPr lang="de-DE" sz="2400" dirty="0"/>
              <a:t>C007</a:t>
            </a:r>
          </a:p>
        </p:txBody>
      </p:sp>
    </p:spTree>
    <p:extLst>
      <p:ext uri="{BB962C8B-B14F-4D97-AF65-F5344CB8AC3E}">
        <p14:creationId xmlns:p14="http://schemas.microsoft.com/office/powerpoint/2010/main" val="3462123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</Words>
  <Application>Microsoft Office PowerPoint</Application>
  <PresentationFormat>Breitbild</PresentationFormat>
  <Paragraphs>42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LearnAzur</vt:lpstr>
      <vt:lpstr>Was wird benötigt?</vt:lpstr>
      <vt:lpstr>Was bieten wir?</vt:lpstr>
      <vt:lpstr>Was bieten wir?</vt:lpstr>
      <vt:lpstr>Was bieten wir?</vt:lpstr>
      <vt:lpstr>Was bieten wir?</vt:lpstr>
      <vt:lpstr>Was bieten wir?</vt:lpstr>
      <vt:lpstr>Was bieten wir?</vt:lpstr>
      <vt:lpstr>Interesse?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LearnAzur</dc:title>
  <dc:creator>Adrian Füller</dc:creator>
  <cp:lastModifiedBy>Adrian Füller</cp:lastModifiedBy>
  <cp:revision>3</cp:revision>
  <dcterms:created xsi:type="dcterms:W3CDTF">2022-12-14T21:41:57Z</dcterms:created>
  <dcterms:modified xsi:type="dcterms:W3CDTF">2022-12-14T22:14:33Z</dcterms:modified>
</cp:coreProperties>
</file>