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43891200" cy="329184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65C7"/>
    <a:srgbClr val="3231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258" y="-84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9"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r>
              <a:rPr lang="en-US" sz="7260" b="0" strike="noStrike" spc="-1">
                <a:solidFill>
                  <a:srgbClr val="292934"/>
                </a:solidFill>
                <a:latin typeface="Calibri"/>
              </a:rPr>
              <a:t>Folie mittels Klicken verschieben</a:t>
            </a:r>
          </a:p>
        </p:txBody>
      </p:sp>
      <p:sp>
        <p:nvSpPr>
          <p:cNvPr id="60"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pPr marL="216000" indent="0">
              <a:buNone/>
            </a:pPr>
            <a:r>
              <a:rPr lang="de-DE" sz="2000" b="0" strike="noStrike" spc="-1">
                <a:solidFill>
                  <a:srgbClr val="000000"/>
                </a:solidFill>
                <a:latin typeface="Arial"/>
              </a:rPr>
              <a:t>Format der Notizen mittels Klicken bearbeiten</a:t>
            </a:r>
          </a:p>
        </p:txBody>
      </p:sp>
      <p:sp>
        <p:nvSpPr>
          <p:cNvPr id="61"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pPr indent="0">
              <a:buNone/>
            </a:pPr>
            <a:r>
              <a:rPr lang="de-DE" sz="1400" b="0" strike="noStrike" spc="-1">
                <a:solidFill>
                  <a:srgbClr val="000000"/>
                </a:solidFill>
                <a:latin typeface="Times New Roman"/>
              </a:rPr>
              <a:t>&lt;Kopfzeile&gt;</a:t>
            </a:r>
          </a:p>
        </p:txBody>
      </p:sp>
      <p:sp>
        <p:nvSpPr>
          <p:cNvPr id="62" name="PlaceHolder 4"/>
          <p:cNvSpPr>
            <a:spLocks noGrp="1"/>
          </p:cNvSpPr>
          <p:nvPr>
            <p:ph type="dt" idx="4"/>
          </p:nvPr>
        </p:nvSpPr>
        <p:spPr>
          <a:xfrm>
            <a:off x="4278960" y="0"/>
            <a:ext cx="3280680" cy="534240"/>
          </a:xfrm>
          <a:prstGeom prst="rect">
            <a:avLst/>
          </a:prstGeom>
          <a:noFill/>
          <a:ln w="0">
            <a:noFill/>
          </a:ln>
        </p:spPr>
        <p:txBody>
          <a:bodyPr lIns="0" tIns="0" rIns="0" bIns="0" anchor="t">
            <a:noAutofit/>
          </a:bodyPr>
          <a:lstStyle>
            <a:lvl1pPr indent="0" algn="r">
              <a:buNone/>
              <a:defRPr lang="de-DE" sz="1400" b="0" strike="noStrike" spc="-1">
                <a:solidFill>
                  <a:srgbClr val="000000"/>
                </a:solidFill>
                <a:latin typeface="Times New Roman"/>
              </a:defRPr>
            </a:lvl1pPr>
          </a:lstStyle>
          <a:p>
            <a:pPr indent="0" algn="r">
              <a:buNone/>
            </a:pPr>
            <a:r>
              <a:rPr lang="de-DE" sz="1400" b="0" strike="noStrike" spc="-1">
                <a:solidFill>
                  <a:srgbClr val="000000"/>
                </a:solidFill>
                <a:latin typeface="Times New Roman"/>
              </a:rPr>
              <a:t>&lt;Datum/Uhrzeit&gt;</a:t>
            </a:r>
          </a:p>
        </p:txBody>
      </p:sp>
      <p:sp>
        <p:nvSpPr>
          <p:cNvPr id="63" name="PlaceHolder 5"/>
          <p:cNvSpPr>
            <a:spLocks noGrp="1"/>
          </p:cNvSpPr>
          <p:nvPr>
            <p:ph type="ftr" idx="5"/>
          </p:nvPr>
        </p:nvSpPr>
        <p:spPr>
          <a:xfrm>
            <a:off x="0" y="10157400"/>
            <a:ext cx="3280680" cy="534240"/>
          </a:xfrm>
          <a:prstGeom prst="rect">
            <a:avLst/>
          </a:prstGeom>
          <a:noFill/>
          <a:ln w="0">
            <a:noFill/>
          </a:ln>
        </p:spPr>
        <p:txBody>
          <a:bodyPr lIns="0" tIns="0" rIns="0" bIns="0" anchor="b">
            <a:noAutofit/>
          </a:bodyPr>
          <a:lstStyle>
            <a:lvl1pPr indent="0">
              <a:buNone/>
              <a:defRPr lang="de-DE" sz="1400" b="0" strike="noStrike" spc="-1">
                <a:solidFill>
                  <a:srgbClr val="000000"/>
                </a:solidFill>
                <a:latin typeface="Times New Roman"/>
              </a:defRPr>
            </a:lvl1pPr>
          </a:lstStyle>
          <a:p>
            <a:pPr indent="0">
              <a:buNone/>
            </a:pPr>
            <a:r>
              <a:rPr lang="de-DE" sz="1400" b="0" strike="noStrike" spc="-1">
                <a:solidFill>
                  <a:srgbClr val="000000"/>
                </a:solidFill>
                <a:latin typeface="Times New Roman"/>
              </a:rPr>
              <a:t>&lt;Fußzeile&gt;</a:t>
            </a:r>
          </a:p>
        </p:txBody>
      </p:sp>
      <p:sp>
        <p:nvSpPr>
          <p:cNvPr id="64" name="PlaceHolder 6"/>
          <p:cNvSpPr>
            <a:spLocks noGrp="1"/>
          </p:cNvSpPr>
          <p:nvPr>
            <p:ph type="sldNum" idx="6"/>
          </p:nvPr>
        </p:nvSpPr>
        <p:spPr>
          <a:xfrm>
            <a:off x="4278960" y="10157400"/>
            <a:ext cx="3280680" cy="534240"/>
          </a:xfrm>
          <a:prstGeom prst="rect">
            <a:avLst/>
          </a:prstGeom>
          <a:noFill/>
          <a:ln w="0">
            <a:noFill/>
          </a:ln>
        </p:spPr>
        <p:txBody>
          <a:bodyPr lIns="0" tIns="0" rIns="0" bIns="0" anchor="b">
            <a:noAutofit/>
          </a:bodyPr>
          <a:lstStyle>
            <a:lvl1pPr indent="0" algn="r">
              <a:buNone/>
              <a:defRPr lang="de-DE" sz="1400" b="0" strike="noStrike" spc="-1">
                <a:solidFill>
                  <a:srgbClr val="000000"/>
                </a:solidFill>
                <a:latin typeface="Times New Roman"/>
              </a:defRPr>
            </a:lvl1pPr>
          </a:lstStyle>
          <a:p>
            <a:pPr indent="0" algn="r">
              <a:buNone/>
            </a:pPr>
            <a:fld id="{A4ED86BB-A6DD-443C-A58F-23E78203CEDE}" type="slidenum">
              <a:rPr lang="de-DE" sz="1400" b="0" strike="noStrike" spc="-1">
                <a:solidFill>
                  <a:srgbClr val="000000"/>
                </a:solidFill>
                <a:latin typeface="Times New Roman"/>
              </a:rPr>
              <a:t>‹Nr.›</a:t>
            </a:fld>
            <a:endParaRPr lang="de-DE" sz="14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PlaceHolder 1"/>
          <p:cNvSpPr>
            <a:spLocks noGrp="1" noRot="1" noChangeAspect="1"/>
          </p:cNvSpPr>
          <p:nvPr>
            <p:ph type="sldImg"/>
          </p:nvPr>
        </p:nvSpPr>
        <p:spPr>
          <a:xfrm>
            <a:off x="1371600" y="1143000"/>
            <a:ext cx="4114800" cy="3086100"/>
          </a:xfrm>
          <a:prstGeom prst="rect">
            <a:avLst/>
          </a:prstGeom>
          <a:ln w="0">
            <a:noFill/>
          </a:ln>
        </p:spPr>
      </p:sp>
      <p:sp>
        <p:nvSpPr>
          <p:cNvPr id="89" name="PlaceHolder 2"/>
          <p:cNvSpPr>
            <a:spLocks noGrp="1"/>
          </p:cNvSpPr>
          <p:nvPr>
            <p:ph type="body"/>
          </p:nvPr>
        </p:nvSpPr>
        <p:spPr>
          <a:xfrm>
            <a:off x="685800" y="4400640"/>
            <a:ext cx="5486040" cy="3600000"/>
          </a:xfrm>
          <a:prstGeom prst="rect">
            <a:avLst/>
          </a:prstGeom>
          <a:noFill/>
          <a:ln w="0">
            <a:noFill/>
          </a:ln>
        </p:spPr>
        <p:txBody>
          <a:bodyPr anchor="t">
            <a:noAutofit/>
          </a:bodyPr>
          <a:lstStyle/>
          <a:p>
            <a:pPr marL="216000" indent="0">
              <a:lnSpc>
                <a:spcPct val="100000"/>
              </a:lnSpc>
              <a:buNone/>
            </a:pPr>
            <a:r>
              <a:rPr lang="de-DE" sz="1200" b="0" strike="noStrike" spc="-1">
                <a:solidFill>
                  <a:srgbClr val="000000"/>
                </a:solidFill>
                <a:latin typeface="Arial"/>
              </a:rPr>
              <a:t>Zum Ändern dieses Posters ersetzen Sie den Beispielinhalt durch eigene Inhalte. Wenn Sie stattdessen lieber mit einer leeren Folie beginnen möchten, klicken Sie auf der Registerkarte "Start" auf "Neue Folie", um eine neue Seite einzufügen. Anschließend können Sie Ihren Text und die sonstigen Inhalte in die leeren Platzhalter einfügen. Wenn Sie weitere Platzhalter für Titel, Untertitel oder Textkörper benötigen, kopieren Sie einfach einen vorhandenen Platzhalter, und ziehen Sie ihn dann an die gewünschte Position. </a:t>
            </a:r>
          </a:p>
        </p:txBody>
      </p:sp>
      <p:sp>
        <p:nvSpPr>
          <p:cNvPr id="90" name="PlaceHolder 3"/>
          <p:cNvSpPr>
            <a:spLocks noGrp="1"/>
          </p:cNvSpPr>
          <p:nvPr>
            <p:ph type="sldNum" idx="7"/>
          </p:nvPr>
        </p:nvSpPr>
        <p:spPr>
          <a:xfrm>
            <a:off x="3884760" y="8685360"/>
            <a:ext cx="2971440" cy="458280"/>
          </a:xfrm>
          <a:prstGeom prst="rect">
            <a:avLst/>
          </a:prstGeom>
          <a:noFill/>
          <a:ln w="0">
            <a:noFill/>
          </a:ln>
        </p:spPr>
        <p:txBody>
          <a:bodyPr anchor="b">
            <a:noAutofit/>
          </a:bodyPr>
          <a:lstStyle>
            <a:lvl1pPr indent="0" algn="r">
              <a:lnSpc>
                <a:spcPct val="100000"/>
              </a:lnSpc>
              <a:buNone/>
              <a:defRPr lang="en-US" sz="1200" b="0" strike="noStrike" spc="-1">
                <a:solidFill>
                  <a:srgbClr val="000000"/>
                </a:solidFill>
                <a:latin typeface="+mn-lt"/>
                <a:ea typeface="+mn-ea"/>
              </a:defRPr>
            </a:lvl1pPr>
          </a:lstStyle>
          <a:p>
            <a:pPr indent="0" algn="r">
              <a:lnSpc>
                <a:spcPct val="100000"/>
              </a:lnSpc>
              <a:buNone/>
            </a:pPr>
            <a:fld id="{6DC697D9-01E2-4E73-BBFD-5DA9CDB46884}" type="slidenum">
              <a:rPr lang="en-US" sz="1200" b="0" strike="noStrike" spc="-1">
                <a:solidFill>
                  <a:srgbClr val="000000"/>
                </a:solidFill>
                <a:latin typeface="+mn-lt"/>
                <a:ea typeface="+mn-ea"/>
              </a:rPr>
              <a:t>1</a:t>
            </a:fld>
            <a:endParaRPr lang="de-DE" sz="1200" b="0" strike="noStrike" spc="-1">
              <a:solidFill>
                <a:srgbClr val="000000"/>
              </a:solidFill>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2A3DAFA3-450C-4567-9C3F-120CD508015F}" type="slidenum">
              <a:t>‹Nr.›</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400800" y="990720"/>
            <a:ext cx="31089240" cy="2514240"/>
          </a:xfrm>
          <a:prstGeom prst="rect">
            <a:avLst/>
          </a:prstGeom>
          <a:noFill/>
          <a:ln w="0">
            <a:noFill/>
          </a:ln>
        </p:spPr>
        <p:txBody>
          <a:bodyPr lIns="0" tIns="0" rIns="0" bIns="0" anchor="ctr">
            <a:noAutofit/>
          </a:bodyPr>
          <a:lstStyle/>
          <a:p>
            <a:pPr indent="0">
              <a:buNone/>
            </a:pPr>
            <a:endParaRPr lang="en-US" sz="7260" b="0" strike="noStrike" spc="-1">
              <a:solidFill>
                <a:srgbClr val="292934"/>
              </a:solidFill>
              <a:latin typeface="Calibri"/>
            </a:endParaRPr>
          </a:p>
        </p:txBody>
      </p:sp>
      <p:sp>
        <p:nvSpPr>
          <p:cNvPr id="45" name="PlaceHolder 2"/>
          <p:cNvSpPr>
            <a:spLocks noGrp="1"/>
          </p:cNvSpPr>
          <p:nvPr>
            <p:ph/>
          </p:nvPr>
        </p:nvSpPr>
        <p:spPr>
          <a:xfrm>
            <a:off x="6400800" y="3588480"/>
            <a:ext cx="31089240" cy="396000"/>
          </a:xfrm>
          <a:prstGeom prst="rect">
            <a:avLst/>
          </a:prstGeom>
          <a:noFill/>
          <a:ln w="0">
            <a:noFill/>
          </a:ln>
        </p:spPr>
        <p:txBody>
          <a:bodyPr lIns="0" tIns="0" rIns="0" bIns="0" anchor="t">
            <a:normAutofit/>
          </a:bodyPr>
          <a:lstStyle/>
          <a:p>
            <a:pPr indent="0">
              <a:spcBef>
                <a:spcPts val="1417"/>
              </a:spcBef>
              <a:buNone/>
            </a:pPr>
            <a:endParaRPr lang="en-US" sz="2800" b="0" strike="noStrike" spc="-1">
              <a:solidFill>
                <a:srgbClr val="292934"/>
              </a:solidFill>
              <a:latin typeface="Calibri"/>
            </a:endParaRPr>
          </a:p>
        </p:txBody>
      </p:sp>
      <p:sp>
        <p:nvSpPr>
          <p:cNvPr id="46" name="PlaceHolder 3"/>
          <p:cNvSpPr>
            <a:spLocks noGrp="1"/>
          </p:cNvSpPr>
          <p:nvPr>
            <p:ph/>
          </p:nvPr>
        </p:nvSpPr>
        <p:spPr>
          <a:xfrm>
            <a:off x="6400800" y="4022640"/>
            <a:ext cx="31089240" cy="396000"/>
          </a:xfrm>
          <a:prstGeom prst="rect">
            <a:avLst/>
          </a:prstGeom>
          <a:noFill/>
          <a:ln w="0">
            <a:noFill/>
          </a:ln>
        </p:spPr>
        <p:txBody>
          <a:bodyPr lIns="0" tIns="0" rIns="0" bIns="0" anchor="t">
            <a:normAutofit/>
          </a:bodyPr>
          <a:lstStyle/>
          <a:p>
            <a:pPr indent="0">
              <a:spcBef>
                <a:spcPts val="1417"/>
              </a:spcBef>
              <a:buNone/>
            </a:pPr>
            <a:endParaRPr lang="en-US" sz="2800" b="0" strike="noStrike" spc="-1">
              <a:solidFill>
                <a:srgbClr val="292934"/>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11550E25-AA23-4BD4-AE7F-1DF27F267080}" type="slidenum">
              <a:t>‹Nr.›</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400800" y="990720"/>
            <a:ext cx="31089240" cy="2514240"/>
          </a:xfrm>
          <a:prstGeom prst="rect">
            <a:avLst/>
          </a:prstGeom>
          <a:noFill/>
          <a:ln w="0">
            <a:noFill/>
          </a:ln>
        </p:spPr>
        <p:txBody>
          <a:bodyPr lIns="0" tIns="0" rIns="0" bIns="0" anchor="ctr">
            <a:noAutofit/>
          </a:bodyPr>
          <a:lstStyle/>
          <a:p>
            <a:pPr indent="0">
              <a:buNone/>
            </a:pPr>
            <a:endParaRPr lang="en-US" sz="7260" b="0" strike="noStrike" spc="-1">
              <a:solidFill>
                <a:srgbClr val="292934"/>
              </a:solidFill>
              <a:latin typeface="Calibri"/>
            </a:endParaRPr>
          </a:p>
        </p:txBody>
      </p:sp>
      <p:sp>
        <p:nvSpPr>
          <p:cNvPr id="48" name="PlaceHolder 2"/>
          <p:cNvSpPr>
            <a:spLocks noGrp="1"/>
          </p:cNvSpPr>
          <p:nvPr>
            <p:ph/>
          </p:nvPr>
        </p:nvSpPr>
        <p:spPr>
          <a:xfrm>
            <a:off x="6400800" y="3588480"/>
            <a:ext cx="15171480" cy="396000"/>
          </a:xfrm>
          <a:prstGeom prst="rect">
            <a:avLst/>
          </a:prstGeom>
          <a:noFill/>
          <a:ln w="0">
            <a:noFill/>
          </a:ln>
        </p:spPr>
        <p:txBody>
          <a:bodyPr lIns="0" tIns="0" rIns="0" bIns="0" anchor="t">
            <a:normAutofit/>
          </a:bodyPr>
          <a:lstStyle/>
          <a:p>
            <a:pPr indent="0">
              <a:spcBef>
                <a:spcPts val="1417"/>
              </a:spcBef>
              <a:buNone/>
            </a:pPr>
            <a:endParaRPr lang="en-US" sz="2800" b="0" strike="noStrike" spc="-1">
              <a:solidFill>
                <a:srgbClr val="292934"/>
              </a:solidFill>
              <a:latin typeface="Calibri"/>
            </a:endParaRPr>
          </a:p>
        </p:txBody>
      </p:sp>
      <p:sp>
        <p:nvSpPr>
          <p:cNvPr id="49" name="PlaceHolder 3"/>
          <p:cNvSpPr>
            <a:spLocks noGrp="1"/>
          </p:cNvSpPr>
          <p:nvPr>
            <p:ph/>
          </p:nvPr>
        </p:nvSpPr>
        <p:spPr>
          <a:xfrm>
            <a:off x="22331160" y="3588480"/>
            <a:ext cx="15171480" cy="396000"/>
          </a:xfrm>
          <a:prstGeom prst="rect">
            <a:avLst/>
          </a:prstGeom>
          <a:noFill/>
          <a:ln w="0">
            <a:noFill/>
          </a:ln>
        </p:spPr>
        <p:txBody>
          <a:bodyPr lIns="0" tIns="0" rIns="0" bIns="0" anchor="t">
            <a:normAutofit/>
          </a:bodyPr>
          <a:lstStyle/>
          <a:p>
            <a:pPr indent="0">
              <a:spcBef>
                <a:spcPts val="1417"/>
              </a:spcBef>
              <a:buNone/>
            </a:pPr>
            <a:endParaRPr lang="en-US" sz="2800" b="0" strike="noStrike" spc="-1">
              <a:solidFill>
                <a:srgbClr val="292934"/>
              </a:solidFill>
              <a:latin typeface="Calibri"/>
            </a:endParaRPr>
          </a:p>
        </p:txBody>
      </p:sp>
      <p:sp>
        <p:nvSpPr>
          <p:cNvPr id="50" name="PlaceHolder 4"/>
          <p:cNvSpPr>
            <a:spLocks noGrp="1"/>
          </p:cNvSpPr>
          <p:nvPr>
            <p:ph/>
          </p:nvPr>
        </p:nvSpPr>
        <p:spPr>
          <a:xfrm>
            <a:off x="6400800" y="4022640"/>
            <a:ext cx="15171480" cy="396000"/>
          </a:xfrm>
          <a:prstGeom prst="rect">
            <a:avLst/>
          </a:prstGeom>
          <a:noFill/>
          <a:ln w="0">
            <a:noFill/>
          </a:ln>
        </p:spPr>
        <p:txBody>
          <a:bodyPr lIns="0" tIns="0" rIns="0" bIns="0" anchor="t">
            <a:normAutofit/>
          </a:bodyPr>
          <a:lstStyle/>
          <a:p>
            <a:pPr indent="0">
              <a:spcBef>
                <a:spcPts val="1417"/>
              </a:spcBef>
              <a:buNone/>
            </a:pPr>
            <a:endParaRPr lang="en-US" sz="2800" b="0" strike="noStrike" spc="-1">
              <a:solidFill>
                <a:srgbClr val="292934"/>
              </a:solidFill>
              <a:latin typeface="Calibri"/>
            </a:endParaRPr>
          </a:p>
        </p:txBody>
      </p:sp>
      <p:sp>
        <p:nvSpPr>
          <p:cNvPr id="51" name="PlaceHolder 5"/>
          <p:cNvSpPr>
            <a:spLocks noGrp="1"/>
          </p:cNvSpPr>
          <p:nvPr>
            <p:ph/>
          </p:nvPr>
        </p:nvSpPr>
        <p:spPr>
          <a:xfrm>
            <a:off x="22331160" y="4022640"/>
            <a:ext cx="15171480" cy="396000"/>
          </a:xfrm>
          <a:prstGeom prst="rect">
            <a:avLst/>
          </a:prstGeom>
          <a:noFill/>
          <a:ln w="0">
            <a:noFill/>
          </a:ln>
        </p:spPr>
        <p:txBody>
          <a:bodyPr lIns="0" tIns="0" rIns="0" bIns="0" anchor="t">
            <a:normAutofit/>
          </a:bodyPr>
          <a:lstStyle/>
          <a:p>
            <a:pPr indent="0">
              <a:spcBef>
                <a:spcPts val="1417"/>
              </a:spcBef>
              <a:buNone/>
            </a:pPr>
            <a:endParaRPr lang="en-US" sz="2800" b="0" strike="noStrike" spc="-1">
              <a:solidFill>
                <a:srgbClr val="292934"/>
              </a:solidFill>
              <a:latin typeface="Calibri"/>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3835B56E-6FC3-4B2B-B6C6-F9085FAF2F5E}" type="slidenum">
              <a:t>‹Nr.›</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400800" y="990720"/>
            <a:ext cx="31089240" cy="2514240"/>
          </a:xfrm>
          <a:prstGeom prst="rect">
            <a:avLst/>
          </a:prstGeom>
          <a:noFill/>
          <a:ln w="0">
            <a:noFill/>
          </a:ln>
        </p:spPr>
        <p:txBody>
          <a:bodyPr lIns="0" tIns="0" rIns="0" bIns="0" anchor="ctr">
            <a:noAutofit/>
          </a:bodyPr>
          <a:lstStyle/>
          <a:p>
            <a:pPr indent="0">
              <a:buNone/>
            </a:pPr>
            <a:endParaRPr lang="en-US" sz="7260" b="0" strike="noStrike" spc="-1">
              <a:solidFill>
                <a:srgbClr val="292934"/>
              </a:solidFill>
              <a:latin typeface="Calibri"/>
            </a:endParaRPr>
          </a:p>
        </p:txBody>
      </p:sp>
      <p:sp>
        <p:nvSpPr>
          <p:cNvPr id="53" name="PlaceHolder 2"/>
          <p:cNvSpPr>
            <a:spLocks noGrp="1"/>
          </p:cNvSpPr>
          <p:nvPr>
            <p:ph/>
          </p:nvPr>
        </p:nvSpPr>
        <p:spPr>
          <a:xfrm>
            <a:off x="6400800" y="3588480"/>
            <a:ext cx="10010520" cy="396000"/>
          </a:xfrm>
          <a:prstGeom prst="rect">
            <a:avLst/>
          </a:prstGeom>
          <a:noFill/>
          <a:ln w="0">
            <a:noFill/>
          </a:ln>
        </p:spPr>
        <p:txBody>
          <a:bodyPr lIns="0" tIns="0" rIns="0" bIns="0" anchor="t">
            <a:normAutofit/>
          </a:bodyPr>
          <a:lstStyle/>
          <a:p>
            <a:pPr indent="0">
              <a:spcBef>
                <a:spcPts val="1417"/>
              </a:spcBef>
              <a:buNone/>
            </a:pPr>
            <a:endParaRPr lang="en-US" sz="2800" b="0" strike="noStrike" spc="-1">
              <a:solidFill>
                <a:srgbClr val="292934"/>
              </a:solidFill>
              <a:latin typeface="Calibri"/>
            </a:endParaRPr>
          </a:p>
        </p:txBody>
      </p:sp>
      <p:sp>
        <p:nvSpPr>
          <p:cNvPr id="54" name="PlaceHolder 3"/>
          <p:cNvSpPr>
            <a:spLocks noGrp="1"/>
          </p:cNvSpPr>
          <p:nvPr>
            <p:ph/>
          </p:nvPr>
        </p:nvSpPr>
        <p:spPr>
          <a:xfrm>
            <a:off x="16912080" y="3588480"/>
            <a:ext cx="10010520" cy="396000"/>
          </a:xfrm>
          <a:prstGeom prst="rect">
            <a:avLst/>
          </a:prstGeom>
          <a:noFill/>
          <a:ln w="0">
            <a:noFill/>
          </a:ln>
        </p:spPr>
        <p:txBody>
          <a:bodyPr lIns="0" tIns="0" rIns="0" bIns="0" anchor="t">
            <a:normAutofit/>
          </a:bodyPr>
          <a:lstStyle/>
          <a:p>
            <a:pPr indent="0">
              <a:spcBef>
                <a:spcPts val="1417"/>
              </a:spcBef>
              <a:buNone/>
            </a:pPr>
            <a:endParaRPr lang="en-US" sz="2800" b="0" strike="noStrike" spc="-1">
              <a:solidFill>
                <a:srgbClr val="292934"/>
              </a:solidFill>
              <a:latin typeface="Calibri"/>
            </a:endParaRPr>
          </a:p>
        </p:txBody>
      </p:sp>
      <p:sp>
        <p:nvSpPr>
          <p:cNvPr id="55" name="PlaceHolder 4"/>
          <p:cNvSpPr>
            <a:spLocks noGrp="1"/>
          </p:cNvSpPr>
          <p:nvPr>
            <p:ph/>
          </p:nvPr>
        </p:nvSpPr>
        <p:spPr>
          <a:xfrm>
            <a:off x="27423720" y="3588480"/>
            <a:ext cx="10010520" cy="396000"/>
          </a:xfrm>
          <a:prstGeom prst="rect">
            <a:avLst/>
          </a:prstGeom>
          <a:noFill/>
          <a:ln w="0">
            <a:noFill/>
          </a:ln>
        </p:spPr>
        <p:txBody>
          <a:bodyPr lIns="0" tIns="0" rIns="0" bIns="0" anchor="t">
            <a:normAutofit/>
          </a:bodyPr>
          <a:lstStyle/>
          <a:p>
            <a:pPr indent="0">
              <a:spcBef>
                <a:spcPts val="1417"/>
              </a:spcBef>
              <a:buNone/>
            </a:pPr>
            <a:endParaRPr lang="en-US" sz="2800" b="0" strike="noStrike" spc="-1">
              <a:solidFill>
                <a:srgbClr val="292934"/>
              </a:solidFill>
              <a:latin typeface="Calibri"/>
            </a:endParaRPr>
          </a:p>
        </p:txBody>
      </p:sp>
      <p:sp>
        <p:nvSpPr>
          <p:cNvPr id="56" name="PlaceHolder 5"/>
          <p:cNvSpPr>
            <a:spLocks noGrp="1"/>
          </p:cNvSpPr>
          <p:nvPr>
            <p:ph/>
          </p:nvPr>
        </p:nvSpPr>
        <p:spPr>
          <a:xfrm>
            <a:off x="6400800" y="4022640"/>
            <a:ext cx="10010520" cy="396000"/>
          </a:xfrm>
          <a:prstGeom prst="rect">
            <a:avLst/>
          </a:prstGeom>
          <a:noFill/>
          <a:ln w="0">
            <a:noFill/>
          </a:ln>
        </p:spPr>
        <p:txBody>
          <a:bodyPr lIns="0" tIns="0" rIns="0" bIns="0" anchor="t">
            <a:normAutofit/>
          </a:bodyPr>
          <a:lstStyle/>
          <a:p>
            <a:pPr indent="0">
              <a:spcBef>
                <a:spcPts val="1417"/>
              </a:spcBef>
              <a:buNone/>
            </a:pPr>
            <a:endParaRPr lang="en-US" sz="2800" b="0" strike="noStrike" spc="-1">
              <a:solidFill>
                <a:srgbClr val="292934"/>
              </a:solidFill>
              <a:latin typeface="Calibri"/>
            </a:endParaRPr>
          </a:p>
        </p:txBody>
      </p:sp>
      <p:sp>
        <p:nvSpPr>
          <p:cNvPr id="57" name="PlaceHolder 6"/>
          <p:cNvSpPr>
            <a:spLocks noGrp="1"/>
          </p:cNvSpPr>
          <p:nvPr>
            <p:ph/>
          </p:nvPr>
        </p:nvSpPr>
        <p:spPr>
          <a:xfrm>
            <a:off x="16912080" y="4022640"/>
            <a:ext cx="10010520" cy="396000"/>
          </a:xfrm>
          <a:prstGeom prst="rect">
            <a:avLst/>
          </a:prstGeom>
          <a:noFill/>
          <a:ln w="0">
            <a:noFill/>
          </a:ln>
        </p:spPr>
        <p:txBody>
          <a:bodyPr lIns="0" tIns="0" rIns="0" bIns="0" anchor="t">
            <a:normAutofit/>
          </a:bodyPr>
          <a:lstStyle/>
          <a:p>
            <a:pPr indent="0">
              <a:spcBef>
                <a:spcPts val="1417"/>
              </a:spcBef>
              <a:buNone/>
            </a:pPr>
            <a:endParaRPr lang="en-US" sz="2800" b="0" strike="noStrike" spc="-1">
              <a:solidFill>
                <a:srgbClr val="292934"/>
              </a:solidFill>
              <a:latin typeface="Calibri"/>
            </a:endParaRPr>
          </a:p>
        </p:txBody>
      </p:sp>
      <p:sp>
        <p:nvSpPr>
          <p:cNvPr id="58" name="PlaceHolder 7"/>
          <p:cNvSpPr>
            <a:spLocks noGrp="1"/>
          </p:cNvSpPr>
          <p:nvPr>
            <p:ph/>
          </p:nvPr>
        </p:nvSpPr>
        <p:spPr>
          <a:xfrm>
            <a:off x="27423720" y="4022640"/>
            <a:ext cx="10010520" cy="396000"/>
          </a:xfrm>
          <a:prstGeom prst="rect">
            <a:avLst/>
          </a:prstGeom>
          <a:noFill/>
          <a:ln w="0">
            <a:noFill/>
          </a:ln>
        </p:spPr>
        <p:txBody>
          <a:bodyPr lIns="0" tIns="0" rIns="0" bIns="0" anchor="t">
            <a:normAutofit/>
          </a:bodyPr>
          <a:lstStyle/>
          <a:p>
            <a:pPr indent="0">
              <a:spcBef>
                <a:spcPts val="1417"/>
              </a:spcBef>
              <a:buNone/>
            </a:pPr>
            <a:endParaRPr lang="en-US" sz="2800" b="0" strike="noStrike" spc="-1">
              <a:solidFill>
                <a:srgbClr val="292934"/>
              </a:solidFill>
              <a:latin typeface="Calibri"/>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017CA677-F877-4B08-A4C6-79758D376EEA}" type="slidenum">
              <a:t>‹Nr.›</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3" name="PlaceHolder 1"/>
          <p:cNvSpPr>
            <a:spLocks noGrp="1"/>
          </p:cNvSpPr>
          <p:nvPr>
            <p:ph type="title"/>
          </p:nvPr>
        </p:nvSpPr>
        <p:spPr>
          <a:xfrm>
            <a:off x="6400800" y="990720"/>
            <a:ext cx="31089240" cy="2514240"/>
          </a:xfrm>
          <a:prstGeom prst="rect">
            <a:avLst/>
          </a:prstGeom>
          <a:noFill/>
          <a:ln w="0">
            <a:noFill/>
          </a:ln>
        </p:spPr>
        <p:txBody>
          <a:bodyPr lIns="0" tIns="0" rIns="0" bIns="0" anchor="ctr">
            <a:noAutofit/>
          </a:bodyPr>
          <a:lstStyle/>
          <a:p>
            <a:pPr indent="0">
              <a:buNone/>
            </a:pPr>
            <a:endParaRPr lang="en-US" sz="7260" b="0" strike="noStrike" spc="-1">
              <a:solidFill>
                <a:srgbClr val="292934"/>
              </a:solidFill>
              <a:latin typeface="Calibri"/>
            </a:endParaRPr>
          </a:p>
        </p:txBody>
      </p:sp>
      <p:sp>
        <p:nvSpPr>
          <p:cNvPr id="24" name="PlaceHolder 2"/>
          <p:cNvSpPr>
            <a:spLocks noGrp="1"/>
          </p:cNvSpPr>
          <p:nvPr>
            <p:ph type="subTitle"/>
          </p:nvPr>
        </p:nvSpPr>
        <p:spPr>
          <a:xfrm>
            <a:off x="6400800" y="3588480"/>
            <a:ext cx="31089240" cy="830520"/>
          </a:xfrm>
          <a:prstGeom prst="rect">
            <a:avLst/>
          </a:prstGeom>
          <a:noFill/>
          <a:ln w="0">
            <a:noFill/>
          </a:ln>
        </p:spPr>
        <p:txBody>
          <a:bodyPr lIns="0" tIns="0" rIns="0" bIns="0" anchor="ctr">
            <a:noAutofit/>
          </a:bodyPr>
          <a:lstStyle/>
          <a:p>
            <a:pPr indent="0" algn="ctr">
              <a:buNone/>
            </a:pPr>
            <a:endParaRPr lang="de-DE" sz="3200" b="0" strike="noStrike" spc="-1">
              <a:solidFill>
                <a:srgbClr val="000000"/>
              </a:solidFill>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CA5FDD63-3D04-4E45-9A17-9662AD2E4E3B}" type="slidenum">
              <a:t>‹Nr.›</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400800" y="990720"/>
            <a:ext cx="31089240" cy="2514240"/>
          </a:xfrm>
          <a:prstGeom prst="rect">
            <a:avLst/>
          </a:prstGeom>
          <a:noFill/>
          <a:ln w="0">
            <a:noFill/>
          </a:ln>
        </p:spPr>
        <p:txBody>
          <a:bodyPr lIns="0" tIns="0" rIns="0" bIns="0" anchor="ctr">
            <a:noAutofit/>
          </a:bodyPr>
          <a:lstStyle/>
          <a:p>
            <a:pPr indent="0">
              <a:buNone/>
            </a:pPr>
            <a:endParaRPr lang="en-US" sz="7260" b="0" strike="noStrike" spc="-1">
              <a:solidFill>
                <a:srgbClr val="292934"/>
              </a:solidFill>
              <a:latin typeface="Calibri"/>
            </a:endParaRPr>
          </a:p>
        </p:txBody>
      </p:sp>
      <p:sp>
        <p:nvSpPr>
          <p:cNvPr id="26" name="PlaceHolder 2"/>
          <p:cNvSpPr>
            <a:spLocks noGrp="1"/>
          </p:cNvSpPr>
          <p:nvPr>
            <p:ph/>
          </p:nvPr>
        </p:nvSpPr>
        <p:spPr>
          <a:xfrm>
            <a:off x="6400800" y="3588480"/>
            <a:ext cx="31089240" cy="830520"/>
          </a:xfrm>
          <a:prstGeom prst="rect">
            <a:avLst/>
          </a:prstGeom>
          <a:noFill/>
          <a:ln w="0">
            <a:noFill/>
          </a:ln>
        </p:spPr>
        <p:txBody>
          <a:bodyPr lIns="0" tIns="0" rIns="0" bIns="0" anchor="t">
            <a:normAutofit/>
          </a:bodyPr>
          <a:lstStyle/>
          <a:p>
            <a:pPr indent="0">
              <a:spcBef>
                <a:spcPts val="1417"/>
              </a:spcBef>
              <a:buNone/>
            </a:pPr>
            <a:endParaRPr lang="en-US" sz="2800" b="0" strike="noStrike" spc="-1">
              <a:solidFill>
                <a:srgbClr val="292934"/>
              </a:solidFill>
              <a:latin typeface="Calibri"/>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7C966776-1A3F-4BAD-840F-E00E277F609F}" type="slidenum">
              <a:t>‹Nr.›</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400800" y="990720"/>
            <a:ext cx="31089240" cy="2514240"/>
          </a:xfrm>
          <a:prstGeom prst="rect">
            <a:avLst/>
          </a:prstGeom>
          <a:noFill/>
          <a:ln w="0">
            <a:noFill/>
          </a:ln>
        </p:spPr>
        <p:txBody>
          <a:bodyPr lIns="0" tIns="0" rIns="0" bIns="0" anchor="ctr">
            <a:noAutofit/>
          </a:bodyPr>
          <a:lstStyle/>
          <a:p>
            <a:pPr indent="0">
              <a:buNone/>
            </a:pPr>
            <a:endParaRPr lang="en-US" sz="7260" b="0" strike="noStrike" spc="-1">
              <a:solidFill>
                <a:srgbClr val="292934"/>
              </a:solidFill>
              <a:latin typeface="Calibri"/>
            </a:endParaRPr>
          </a:p>
        </p:txBody>
      </p:sp>
      <p:sp>
        <p:nvSpPr>
          <p:cNvPr id="28" name="PlaceHolder 2"/>
          <p:cNvSpPr>
            <a:spLocks noGrp="1"/>
          </p:cNvSpPr>
          <p:nvPr>
            <p:ph/>
          </p:nvPr>
        </p:nvSpPr>
        <p:spPr>
          <a:xfrm>
            <a:off x="6400800" y="3588480"/>
            <a:ext cx="15171480" cy="830520"/>
          </a:xfrm>
          <a:prstGeom prst="rect">
            <a:avLst/>
          </a:prstGeom>
          <a:noFill/>
          <a:ln w="0">
            <a:noFill/>
          </a:ln>
        </p:spPr>
        <p:txBody>
          <a:bodyPr lIns="0" tIns="0" rIns="0" bIns="0" anchor="t">
            <a:normAutofit/>
          </a:bodyPr>
          <a:lstStyle/>
          <a:p>
            <a:pPr indent="0">
              <a:spcBef>
                <a:spcPts val="1417"/>
              </a:spcBef>
              <a:buNone/>
            </a:pPr>
            <a:endParaRPr lang="en-US" sz="2800" b="0" strike="noStrike" spc="-1">
              <a:solidFill>
                <a:srgbClr val="292934"/>
              </a:solidFill>
              <a:latin typeface="Calibri"/>
            </a:endParaRPr>
          </a:p>
        </p:txBody>
      </p:sp>
      <p:sp>
        <p:nvSpPr>
          <p:cNvPr id="29" name="PlaceHolder 3"/>
          <p:cNvSpPr>
            <a:spLocks noGrp="1"/>
          </p:cNvSpPr>
          <p:nvPr>
            <p:ph/>
          </p:nvPr>
        </p:nvSpPr>
        <p:spPr>
          <a:xfrm>
            <a:off x="22331160" y="3588480"/>
            <a:ext cx="15171480" cy="830520"/>
          </a:xfrm>
          <a:prstGeom prst="rect">
            <a:avLst/>
          </a:prstGeom>
          <a:noFill/>
          <a:ln w="0">
            <a:noFill/>
          </a:ln>
        </p:spPr>
        <p:txBody>
          <a:bodyPr lIns="0" tIns="0" rIns="0" bIns="0" anchor="t">
            <a:normAutofit/>
          </a:bodyPr>
          <a:lstStyle/>
          <a:p>
            <a:pPr indent="0">
              <a:spcBef>
                <a:spcPts val="1417"/>
              </a:spcBef>
              <a:buNone/>
            </a:pPr>
            <a:endParaRPr lang="en-US" sz="2800" b="0" strike="noStrike" spc="-1">
              <a:solidFill>
                <a:srgbClr val="292934"/>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0E3BB3F1-A513-4B32-ABBB-81822FAA43CD}" type="slidenum">
              <a:t>‹Nr.›</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PlaceHolder 1"/>
          <p:cNvSpPr>
            <a:spLocks noGrp="1"/>
          </p:cNvSpPr>
          <p:nvPr>
            <p:ph type="title"/>
          </p:nvPr>
        </p:nvSpPr>
        <p:spPr>
          <a:xfrm>
            <a:off x="6400800" y="990720"/>
            <a:ext cx="31089240" cy="2514240"/>
          </a:xfrm>
          <a:prstGeom prst="rect">
            <a:avLst/>
          </a:prstGeom>
          <a:noFill/>
          <a:ln w="0">
            <a:noFill/>
          </a:ln>
        </p:spPr>
        <p:txBody>
          <a:bodyPr lIns="0" tIns="0" rIns="0" bIns="0" anchor="ctr">
            <a:noAutofit/>
          </a:bodyPr>
          <a:lstStyle/>
          <a:p>
            <a:pPr indent="0">
              <a:buNone/>
            </a:pPr>
            <a:endParaRPr lang="en-US" sz="7260" b="0" strike="noStrike" spc="-1">
              <a:solidFill>
                <a:srgbClr val="292934"/>
              </a:solidFill>
              <a:latin typeface="Calibri"/>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5D21A0B7-D77D-4198-BE61-168C544E5254}" type="slidenum">
              <a:t>‹Nr.›</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1" name="PlaceHolder 1"/>
          <p:cNvSpPr>
            <a:spLocks noGrp="1"/>
          </p:cNvSpPr>
          <p:nvPr>
            <p:ph type="subTitle"/>
          </p:nvPr>
        </p:nvSpPr>
        <p:spPr>
          <a:xfrm>
            <a:off x="6400800" y="990720"/>
            <a:ext cx="31089240" cy="11655720"/>
          </a:xfrm>
          <a:prstGeom prst="rect">
            <a:avLst/>
          </a:prstGeom>
          <a:noFill/>
          <a:ln w="0">
            <a:noFill/>
          </a:ln>
        </p:spPr>
        <p:txBody>
          <a:bodyPr lIns="0" tIns="0" rIns="0" bIns="0" anchor="ctr">
            <a:noAutofit/>
          </a:bodyPr>
          <a:lstStyle/>
          <a:p>
            <a:pPr algn="ctr"/>
            <a:endParaRPr lang="de-DE" sz="3200" b="0" strike="noStrike" spc="-1">
              <a:solidFill>
                <a:srgbClr val="000000"/>
              </a:solidFill>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5003AF32-A4A7-4019-A531-781727D98185}" type="slidenum">
              <a:t>‹Nr.›</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400800" y="990720"/>
            <a:ext cx="31089240" cy="2514240"/>
          </a:xfrm>
          <a:prstGeom prst="rect">
            <a:avLst/>
          </a:prstGeom>
          <a:noFill/>
          <a:ln w="0">
            <a:noFill/>
          </a:ln>
        </p:spPr>
        <p:txBody>
          <a:bodyPr lIns="0" tIns="0" rIns="0" bIns="0" anchor="ctr">
            <a:noAutofit/>
          </a:bodyPr>
          <a:lstStyle/>
          <a:p>
            <a:pPr indent="0">
              <a:buNone/>
            </a:pPr>
            <a:endParaRPr lang="en-US" sz="7260" b="0" strike="noStrike" spc="-1">
              <a:solidFill>
                <a:srgbClr val="292934"/>
              </a:solidFill>
              <a:latin typeface="Calibri"/>
            </a:endParaRPr>
          </a:p>
        </p:txBody>
      </p:sp>
      <p:sp>
        <p:nvSpPr>
          <p:cNvPr id="33" name="PlaceHolder 2"/>
          <p:cNvSpPr>
            <a:spLocks noGrp="1"/>
          </p:cNvSpPr>
          <p:nvPr>
            <p:ph/>
          </p:nvPr>
        </p:nvSpPr>
        <p:spPr>
          <a:xfrm>
            <a:off x="6400800" y="3588480"/>
            <a:ext cx="15171480" cy="396000"/>
          </a:xfrm>
          <a:prstGeom prst="rect">
            <a:avLst/>
          </a:prstGeom>
          <a:noFill/>
          <a:ln w="0">
            <a:noFill/>
          </a:ln>
        </p:spPr>
        <p:txBody>
          <a:bodyPr lIns="0" tIns="0" rIns="0" bIns="0" anchor="t">
            <a:normAutofit/>
          </a:bodyPr>
          <a:lstStyle/>
          <a:p>
            <a:pPr indent="0">
              <a:spcBef>
                <a:spcPts val="1417"/>
              </a:spcBef>
              <a:buNone/>
            </a:pPr>
            <a:endParaRPr lang="en-US" sz="2800" b="0" strike="noStrike" spc="-1">
              <a:solidFill>
                <a:srgbClr val="292934"/>
              </a:solidFill>
              <a:latin typeface="Calibri"/>
            </a:endParaRPr>
          </a:p>
        </p:txBody>
      </p:sp>
      <p:sp>
        <p:nvSpPr>
          <p:cNvPr id="34" name="PlaceHolder 3"/>
          <p:cNvSpPr>
            <a:spLocks noGrp="1"/>
          </p:cNvSpPr>
          <p:nvPr>
            <p:ph/>
          </p:nvPr>
        </p:nvSpPr>
        <p:spPr>
          <a:xfrm>
            <a:off x="22331160" y="3588480"/>
            <a:ext cx="15171480" cy="830520"/>
          </a:xfrm>
          <a:prstGeom prst="rect">
            <a:avLst/>
          </a:prstGeom>
          <a:noFill/>
          <a:ln w="0">
            <a:noFill/>
          </a:ln>
        </p:spPr>
        <p:txBody>
          <a:bodyPr lIns="0" tIns="0" rIns="0" bIns="0" anchor="t">
            <a:normAutofit/>
          </a:bodyPr>
          <a:lstStyle/>
          <a:p>
            <a:pPr indent="0">
              <a:spcBef>
                <a:spcPts val="1417"/>
              </a:spcBef>
              <a:buNone/>
            </a:pPr>
            <a:endParaRPr lang="en-US" sz="2800" b="0" strike="noStrike" spc="-1">
              <a:solidFill>
                <a:srgbClr val="292934"/>
              </a:solidFill>
              <a:latin typeface="Calibri"/>
            </a:endParaRPr>
          </a:p>
        </p:txBody>
      </p:sp>
      <p:sp>
        <p:nvSpPr>
          <p:cNvPr id="35" name="PlaceHolder 4"/>
          <p:cNvSpPr>
            <a:spLocks noGrp="1"/>
          </p:cNvSpPr>
          <p:nvPr>
            <p:ph/>
          </p:nvPr>
        </p:nvSpPr>
        <p:spPr>
          <a:xfrm>
            <a:off x="6400800" y="4022640"/>
            <a:ext cx="15171480" cy="396000"/>
          </a:xfrm>
          <a:prstGeom prst="rect">
            <a:avLst/>
          </a:prstGeom>
          <a:noFill/>
          <a:ln w="0">
            <a:noFill/>
          </a:ln>
        </p:spPr>
        <p:txBody>
          <a:bodyPr lIns="0" tIns="0" rIns="0" bIns="0" anchor="t">
            <a:normAutofit/>
          </a:bodyPr>
          <a:lstStyle/>
          <a:p>
            <a:pPr indent="0">
              <a:spcBef>
                <a:spcPts val="1417"/>
              </a:spcBef>
              <a:buNone/>
            </a:pPr>
            <a:endParaRPr lang="en-US" sz="2800" b="0" strike="noStrike" spc="-1">
              <a:solidFill>
                <a:srgbClr val="292934"/>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006C9BD7-927D-4202-94C3-C9C4BCB47ABE}" type="slidenum">
              <a:t>‹Nr.›</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400800" y="990720"/>
            <a:ext cx="31089240" cy="2514240"/>
          </a:xfrm>
          <a:prstGeom prst="rect">
            <a:avLst/>
          </a:prstGeom>
          <a:noFill/>
          <a:ln w="0">
            <a:noFill/>
          </a:ln>
        </p:spPr>
        <p:txBody>
          <a:bodyPr lIns="0" tIns="0" rIns="0" bIns="0" anchor="ctr">
            <a:noAutofit/>
          </a:bodyPr>
          <a:lstStyle/>
          <a:p>
            <a:pPr indent="0">
              <a:buNone/>
            </a:pPr>
            <a:endParaRPr lang="en-US" sz="7260" b="0" strike="noStrike" spc="-1">
              <a:solidFill>
                <a:srgbClr val="292934"/>
              </a:solidFill>
              <a:latin typeface="Calibri"/>
            </a:endParaRPr>
          </a:p>
        </p:txBody>
      </p:sp>
      <p:sp>
        <p:nvSpPr>
          <p:cNvPr id="37" name="PlaceHolder 2"/>
          <p:cNvSpPr>
            <a:spLocks noGrp="1"/>
          </p:cNvSpPr>
          <p:nvPr>
            <p:ph/>
          </p:nvPr>
        </p:nvSpPr>
        <p:spPr>
          <a:xfrm>
            <a:off x="6400800" y="3588480"/>
            <a:ext cx="15171480" cy="830520"/>
          </a:xfrm>
          <a:prstGeom prst="rect">
            <a:avLst/>
          </a:prstGeom>
          <a:noFill/>
          <a:ln w="0">
            <a:noFill/>
          </a:ln>
        </p:spPr>
        <p:txBody>
          <a:bodyPr lIns="0" tIns="0" rIns="0" bIns="0" anchor="t">
            <a:normAutofit/>
          </a:bodyPr>
          <a:lstStyle/>
          <a:p>
            <a:pPr indent="0">
              <a:spcBef>
                <a:spcPts val="1417"/>
              </a:spcBef>
              <a:buNone/>
            </a:pPr>
            <a:endParaRPr lang="en-US" sz="2800" b="0" strike="noStrike" spc="-1">
              <a:solidFill>
                <a:srgbClr val="292934"/>
              </a:solidFill>
              <a:latin typeface="Calibri"/>
            </a:endParaRPr>
          </a:p>
        </p:txBody>
      </p:sp>
      <p:sp>
        <p:nvSpPr>
          <p:cNvPr id="38" name="PlaceHolder 3"/>
          <p:cNvSpPr>
            <a:spLocks noGrp="1"/>
          </p:cNvSpPr>
          <p:nvPr>
            <p:ph/>
          </p:nvPr>
        </p:nvSpPr>
        <p:spPr>
          <a:xfrm>
            <a:off x="22331160" y="3588480"/>
            <a:ext cx="15171480" cy="396000"/>
          </a:xfrm>
          <a:prstGeom prst="rect">
            <a:avLst/>
          </a:prstGeom>
          <a:noFill/>
          <a:ln w="0">
            <a:noFill/>
          </a:ln>
        </p:spPr>
        <p:txBody>
          <a:bodyPr lIns="0" tIns="0" rIns="0" bIns="0" anchor="t">
            <a:normAutofit/>
          </a:bodyPr>
          <a:lstStyle/>
          <a:p>
            <a:pPr indent="0">
              <a:spcBef>
                <a:spcPts val="1417"/>
              </a:spcBef>
              <a:buNone/>
            </a:pPr>
            <a:endParaRPr lang="en-US" sz="2800" b="0" strike="noStrike" spc="-1">
              <a:solidFill>
                <a:srgbClr val="292934"/>
              </a:solidFill>
              <a:latin typeface="Calibri"/>
            </a:endParaRPr>
          </a:p>
        </p:txBody>
      </p:sp>
      <p:sp>
        <p:nvSpPr>
          <p:cNvPr id="39" name="PlaceHolder 4"/>
          <p:cNvSpPr>
            <a:spLocks noGrp="1"/>
          </p:cNvSpPr>
          <p:nvPr>
            <p:ph/>
          </p:nvPr>
        </p:nvSpPr>
        <p:spPr>
          <a:xfrm>
            <a:off x="22331160" y="4022640"/>
            <a:ext cx="15171480" cy="396000"/>
          </a:xfrm>
          <a:prstGeom prst="rect">
            <a:avLst/>
          </a:prstGeom>
          <a:noFill/>
          <a:ln w="0">
            <a:noFill/>
          </a:ln>
        </p:spPr>
        <p:txBody>
          <a:bodyPr lIns="0" tIns="0" rIns="0" bIns="0" anchor="t">
            <a:normAutofit/>
          </a:bodyPr>
          <a:lstStyle/>
          <a:p>
            <a:pPr indent="0">
              <a:spcBef>
                <a:spcPts val="1417"/>
              </a:spcBef>
              <a:buNone/>
            </a:pPr>
            <a:endParaRPr lang="en-US" sz="2800" b="0" strike="noStrike" spc="-1">
              <a:solidFill>
                <a:srgbClr val="292934"/>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804245F6-327B-4AD1-812D-8E9C6B3E12E9}" type="slidenum">
              <a:t>‹Nr.›</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400800" y="990720"/>
            <a:ext cx="31089240" cy="2514240"/>
          </a:xfrm>
          <a:prstGeom prst="rect">
            <a:avLst/>
          </a:prstGeom>
          <a:noFill/>
          <a:ln w="0">
            <a:noFill/>
          </a:ln>
        </p:spPr>
        <p:txBody>
          <a:bodyPr lIns="0" tIns="0" rIns="0" bIns="0" anchor="ctr">
            <a:noAutofit/>
          </a:bodyPr>
          <a:lstStyle/>
          <a:p>
            <a:pPr indent="0">
              <a:buNone/>
            </a:pPr>
            <a:endParaRPr lang="en-US" sz="7260" b="0" strike="noStrike" spc="-1">
              <a:solidFill>
                <a:srgbClr val="292934"/>
              </a:solidFill>
              <a:latin typeface="Calibri"/>
            </a:endParaRPr>
          </a:p>
        </p:txBody>
      </p:sp>
      <p:sp>
        <p:nvSpPr>
          <p:cNvPr id="41" name="PlaceHolder 2"/>
          <p:cNvSpPr>
            <a:spLocks noGrp="1"/>
          </p:cNvSpPr>
          <p:nvPr>
            <p:ph/>
          </p:nvPr>
        </p:nvSpPr>
        <p:spPr>
          <a:xfrm>
            <a:off x="6400800" y="3588480"/>
            <a:ext cx="15171480" cy="396000"/>
          </a:xfrm>
          <a:prstGeom prst="rect">
            <a:avLst/>
          </a:prstGeom>
          <a:noFill/>
          <a:ln w="0">
            <a:noFill/>
          </a:ln>
        </p:spPr>
        <p:txBody>
          <a:bodyPr lIns="0" tIns="0" rIns="0" bIns="0" anchor="t">
            <a:normAutofit/>
          </a:bodyPr>
          <a:lstStyle/>
          <a:p>
            <a:pPr indent="0">
              <a:spcBef>
                <a:spcPts val="1417"/>
              </a:spcBef>
              <a:buNone/>
            </a:pPr>
            <a:endParaRPr lang="en-US" sz="2800" b="0" strike="noStrike" spc="-1">
              <a:solidFill>
                <a:srgbClr val="292934"/>
              </a:solidFill>
              <a:latin typeface="Calibri"/>
            </a:endParaRPr>
          </a:p>
        </p:txBody>
      </p:sp>
      <p:sp>
        <p:nvSpPr>
          <p:cNvPr id="42" name="PlaceHolder 3"/>
          <p:cNvSpPr>
            <a:spLocks noGrp="1"/>
          </p:cNvSpPr>
          <p:nvPr>
            <p:ph/>
          </p:nvPr>
        </p:nvSpPr>
        <p:spPr>
          <a:xfrm>
            <a:off x="22331160" y="3588480"/>
            <a:ext cx="15171480" cy="396000"/>
          </a:xfrm>
          <a:prstGeom prst="rect">
            <a:avLst/>
          </a:prstGeom>
          <a:noFill/>
          <a:ln w="0">
            <a:noFill/>
          </a:ln>
        </p:spPr>
        <p:txBody>
          <a:bodyPr lIns="0" tIns="0" rIns="0" bIns="0" anchor="t">
            <a:normAutofit/>
          </a:bodyPr>
          <a:lstStyle/>
          <a:p>
            <a:pPr indent="0">
              <a:spcBef>
                <a:spcPts val="1417"/>
              </a:spcBef>
              <a:buNone/>
            </a:pPr>
            <a:endParaRPr lang="en-US" sz="2800" b="0" strike="noStrike" spc="-1">
              <a:solidFill>
                <a:srgbClr val="292934"/>
              </a:solidFill>
              <a:latin typeface="Calibri"/>
            </a:endParaRPr>
          </a:p>
        </p:txBody>
      </p:sp>
      <p:sp>
        <p:nvSpPr>
          <p:cNvPr id="43" name="PlaceHolder 4"/>
          <p:cNvSpPr>
            <a:spLocks noGrp="1"/>
          </p:cNvSpPr>
          <p:nvPr>
            <p:ph/>
          </p:nvPr>
        </p:nvSpPr>
        <p:spPr>
          <a:xfrm>
            <a:off x="6400800" y="4022640"/>
            <a:ext cx="31089240" cy="396000"/>
          </a:xfrm>
          <a:prstGeom prst="rect">
            <a:avLst/>
          </a:prstGeom>
          <a:noFill/>
          <a:ln w="0">
            <a:noFill/>
          </a:ln>
        </p:spPr>
        <p:txBody>
          <a:bodyPr lIns="0" tIns="0" rIns="0" bIns="0" anchor="t">
            <a:normAutofit/>
          </a:bodyPr>
          <a:lstStyle/>
          <a:p>
            <a:pPr indent="0">
              <a:spcBef>
                <a:spcPts val="1417"/>
              </a:spcBef>
              <a:buNone/>
            </a:pPr>
            <a:endParaRPr lang="en-US" sz="2800" b="0" strike="noStrike" spc="-1">
              <a:solidFill>
                <a:srgbClr val="292934"/>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63F6C287-F062-4538-AADE-F5011FF97D3B}" type="slidenum">
              <a:t>‹Nr.›</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 name="Rechteck 6"/>
          <p:cNvSpPr/>
          <p:nvPr/>
        </p:nvSpPr>
        <p:spPr>
          <a:xfrm>
            <a:off x="0" y="0"/>
            <a:ext cx="43890840" cy="5028840"/>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de-DE" sz="7260" b="0" strike="noStrike" spc="-1">
              <a:solidFill>
                <a:schemeClr val="lt1"/>
              </a:solidFill>
              <a:latin typeface="Calibri"/>
            </a:endParaRPr>
          </a:p>
        </p:txBody>
      </p:sp>
      <p:sp>
        <p:nvSpPr>
          <p:cNvPr id="24" name="PlaceHolder 1"/>
          <p:cNvSpPr>
            <a:spLocks noGrp="1"/>
          </p:cNvSpPr>
          <p:nvPr>
            <p:ph type="title"/>
          </p:nvPr>
        </p:nvSpPr>
        <p:spPr>
          <a:xfrm>
            <a:off x="6400800" y="990720"/>
            <a:ext cx="31089240" cy="2514240"/>
          </a:xfrm>
          <a:prstGeom prst="rect">
            <a:avLst/>
          </a:prstGeom>
          <a:noFill/>
          <a:ln w="0">
            <a:noFill/>
          </a:ln>
        </p:spPr>
        <p:txBody>
          <a:bodyPr anchor="b">
            <a:noAutofit/>
          </a:bodyPr>
          <a:lstStyle/>
          <a:p>
            <a:pPr indent="0">
              <a:lnSpc>
                <a:spcPct val="90000"/>
              </a:lnSpc>
              <a:buNone/>
            </a:pPr>
            <a:r>
              <a:rPr lang="de-DE" sz="8800" b="1" strike="noStrike" spc="-1">
                <a:solidFill>
                  <a:srgbClr val="FFFFFF"/>
                </a:solidFill>
                <a:latin typeface="Cambria"/>
              </a:rPr>
              <a:t>Titelmasterformat durch Klicken bearbeiten</a:t>
            </a:r>
            <a:endParaRPr lang="en-US" sz="8800" b="0" strike="noStrike" spc="-1">
              <a:solidFill>
                <a:srgbClr val="292934"/>
              </a:solidFill>
              <a:latin typeface="Calibri"/>
            </a:endParaRPr>
          </a:p>
        </p:txBody>
      </p:sp>
      <p:sp>
        <p:nvSpPr>
          <p:cNvPr id="2" name="PlaceHolder 2"/>
          <p:cNvSpPr>
            <a:spLocks noGrp="1"/>
          </p:cNvSpPr>
          <p:nvPr>
            <p:ph type="body"/>
          </p:nvPr>
        </p:nvSpPr>
        <p:spPr>
          <a:xfrm>
            <a:off x="6400800" y="3588480"/>
            <a:ext cx="31089240" cy="830520"/>
          </a:xfrm>
          <a:prstGeom prst="rect">
            <a:avLst/>
          </a:prstGeom>
          <a:noFill/>
          <a:ln w="0">
            <a:noFill/>
          </a:ln>
        </p:spPr>
        <p:txBody>
          <a:bodyPr anchor="t">
            <a:noAutofit/>
          </a:bodyPr>
          <a:lstStyle/>
          <a:p>
            <a:pPr indent="0">
              <a:lnSpc>
                <a:spcPct val="100000"/>
              </a:lnSpc>
              <a:buNone/>
              <a:tabLst>
                <a:tab pos="0" algn="l"/>
              </a:tabLst>
            </a:pPr>
            <a:r>
              <a:rPr lang="de-DE" sz="2400" b="0" strike="noStrike" spc="-1">
                <a:solidFill>
                  <a:srgbClr val="FFFFFF"/>
                </a:solidFill>
                <a:latin typeface="Calibri"/>
              </a:rPr>
              <a:t>Textmasterformat bearbeiten</a:t>
            </a:r>
            <a:endParaRPr lang="en-US" sz="2400" b="0" strike="noStrike" spc="-1">
              <a:solidFill>
                <a:srgbClr val="292934"/>
              </a:solidFill>
              <a:latin typeface="Calibri"/>
            </a:endParaRPr>
          </a:p>
        </p:txBody>
      </p:sp>
      <p:sp>
        <p:nvSpPr>
          <p:cNvPr id="3" name="PlaceHolder 3"/>
          <p:cNvSpPr>
            <a:spLocks noGrp="1"/>
          </p:cNvSpPr>
          <p:nvPr>
            <p:ph type="dt" idx="1"/>
          </p:nvPr>
        </p:nvSpPr>
        <p:spPr>
          <a:xfrm>
            <a:off x="1143000" y="32114520"/>
            <a:ext cx="9875160" cy="456840"/>
          </a:xfrm>
          <a:prstGeom prst="rect">
            <a:avLst/>
          </a:prstGeom>
          <a:noFill/>
          <a:ln w="0">
            <a:noFill/>
          </a:ln>
        </p:spPr>
        <p:txBody>
          <a:bodyPr anchor="ctr">
            <a:noAutofit/>
          </a:bodyPr>
          <a:lstStyle>
            <a:lvl1pPr indent="0">
              <a:lnSpc>
                <a:spcPct val="100000"/>
              </a:lnSpc>
              <a:buNone/>
              <a:defRPr lang="de-DE" sz="1600" b="0" strike="noStrike" spc="-1">
                <a:solidFill>
                  <a:srgbClr val="8E8E90"/>
                </a:solidFill>
                <a:latin typeface="Calibri"/>
              </a:defRPr>
            </a:lvl1pPr>
          </a:lstStyle>
          <a:p>
            <a:pPr indent="0">
              <a:lnSpc>
                <a:spcPct val="100000"/>
              </a:lnSpc>
              <a:buNone/>
            </a:pPr>
            <a:r>
              <a:rPr lang="de-DE" sz="1600" b="0" strike="noStrike" spc="-1">
                <a:solidFill>
                  <a:srgbClr val="8E8E90"/>
                </a:solidFill>
                <a:latin typeface="Calibri"/>
              </a:rPr>
              <a:t>&lt;Datum/Uhrzeit&gt;</a:t>
            </a:r>
            <a:endParaRPr lang="de-DE" sz="1600" b="0" strike="noStrike" spc="-1">
              <a:solidFill>
                <a:srgbClr val="000000"/>
              </a:solidFill>
              <a:latin typeface="Times New Roman"/>
            </a:endParaRPr>
          </a:p>
        </p:txBody>
      </p:sp>
      <p:sp>
        <p:nvSpPr>
          <p:cNvPr id="4" name="PlaceHolder 4"/>
          <p:cNvSpPr>
            <a:spLocks noGrp="1"/>
          </p:cNvSpPr>
          <p:nvPr>
            <p:ph type="ftr" idx="2"/>
          </p:nvPr>
        </p:nvSpPr>
        <p:spPr>
          <a:xfrm>
            <a:off x="11018520" y="32114520"/>
            <a:ext cx="21853800" cy="456840"/>
          </a:xfrm>
          <a:prstGeom prst="rect">
            <a:avLst/>
          </a:prstGeom>
          <a:noFill/>
          <a:ln w="0">
            <a:noFill/>
          </a:ln>
        </p:spPr>
        <p:txBody>
          <a:bodyPr anchor="ctr">
            <a:noAutofit/>
          </a:bodyPr>
          <a:lstStyle>
            <a:lvl1pPr indent="0" algn="ctr">
              <a:buNone/>
              <a:defRPr lang="de-DE" sz="1400" b="0" strike="noStrike" spc="-1">
                <a:solidFill>
                  <a:srgbClr val="000000"/>
                </a:solidFill>
                <a:latin typeface="Times New Roman"/>
              </a:defRPr>
            </a:lvl1pPr>
          </a:lstStyle>
          <a:p>
            <a:pPr indent="0" algn="ctr">
              <a:buNone/>
            </a:pPr>
            <a:r>
              <a:rPr lang="de-DE" sz="1400" b="0" strike="noStrike" spc="-1">
                <a:solidFill>
                  <a:srgbClr val="000000"/>
                </a:solidFill>
                <a:latin typeface="Times New Roman"/>
              </a:rPr>
              <a:t>&lt;Fußzeile&gt;</a:t>
            </a:r>
          </a:p>
        </p:txBody>
      </p:sp>
      <p:sp>
        <p:nvSpPr>
          <p:cNvPr id="5" name="PlaceHolder 5"/>
          <p:cNvSpPr>
            <a:spLocks noGrp="1"/>
          </p:cNvSpPr>
          <p:nvPr>
            <p:ph type="sldNum" idx="3"/>
          </p:nvPr>
        </p:nvSpPr>
        <p:spPr>
          <a:xfrm>
            <a:off x="32872680" y="32114520"/>
            <a:ext cx="9875160" cy="456840"/>
          </a:xfrm>
          <a:prstGeom prst="rect">
            <a:avLst/>
          </a:prstGeom>
          <a:noFill/>
          <a:ln w="0">
            <a:noFill/>
          </a:ln>
        </p:spPr>
        <p:txBody>
          <a:bodyPr anchor="ctr">
            <a:noAutofit/>
          </a:bodyPr>
          <a:lstStyle>
            <a:lvl1pPr indent="0" algn="r">
              <a:lnSpc>
                <a:spcPct val="100000"/>
              </a:lnSpc>
              <a:buNone/>
              <a:defRPr lang="de-DE" sz="1600" b="0" strike="noStrike" spc="-1">
                <a:solidFill>
                  <a:srgbClr val="8E8E90"/>
                </a:solidFill>
                <a:latin typeface="Calibri"/>
              </a:defRPr>
            </a:lvl1pPr>
          </a:lstStyle>
          <a:p>
            <a:pPr indent="0" algn="r">
              <a:lnSpc>
                <a:spcPct val="100000"/>
              </a:lnSpc>
              <a:buNone/>
            </a:pPr>
            <a:fld id="{22F9FF85-2EDC-4E9B-9B44-FCB8D27D9ED2}" type="slidenum">
              <a:rPr lang="de-DE" sz="1600" b="0" strike="noStrike" spc="-1">
                <a:solidFill>
                  <a:srgbClr val="8E8E90"/>
                </a:solidFill>
                <a:latin typeface="Calibri"/>
              </a:rPr>
              <a:t>‹Nr.›</a:t>
            </a:fld>
            <a:endParaRPr lang="de-DE" sz="1600" b="0" strike="noStrike" spc="-1">
              <a:solidFill>
                <a:srgbClr val="000000"/>
              </a:solidFill>
              <a:latin typeface="Times New Roman"/>
            </a:endParaRPr>
          </a:p>
        </p:txBody>
      </p:sp>
      <p:sp>
        <p:nvSpPr>
          <p:cNvPr id="6" name="PlaceHolder 6"/>
          <p:cNvSpPr>
            <a:spLocks noGrp="1"/>
          </p:cNvSpPr>
          <p:nvPr>
            <p:ph type="body"/>
          </p:nvPr>
        </p:nvSpPr>
        <p:spPr>
          <a:xfrm>
            <a:off x="1143000" y="5798520"/>
            <a:ext cx="12801240" cy="1218960"/>
          </a:xfrm>
          <a:prstGeom prst="rect">
            <a:avLst/>
          </a:prstGeom>
          <a:solidFill>
            <a:srgbClr val="009881"/>
          </a:solidFill>
          <a:ln w="0">
            <a:noFill/>
          </a:ln>
        </p:spPr>
        <p:txBody>
          <a:bodyPr lIns="365760" anchor="ctr">
            <a:noAutofit/>
          </a:bodyPr>
          <a:lstStyle/>
          <a:p>
            <a:pPr indent="0">
              <a:lnSpc>
                <a:spcPct val="100000"/>
              </a:lnSpc>
              <a:buNone/>
              <a:tabLst>
                <a:tab pos="0" algn="l"/>
              </a:tabLst>
            </a:pPr>
            <a:r>
              <a:rPr lang="de-DE" sz="6000" b="0" strike="noStrike" cap="all" spc="-1">
                <a:solidFill>
                  <a:srgbClr val="FFFFFF"/>
                </a:solidFill>
                <a:latin typeface="Cambria"/>
              </a:rPr>
              <a:t>Überschrift</a:t>
            </a:r>
            <a:endParaRPr lang="en-US" sz="6000" b="0" strike="noStrike" spc="-1">
              <a:solidFill>
                <a:srgbClr val="292934"/>
              </a:solidFill>
              <a:latin typeface="Calibri"/>
            </a:endParaRPr>
          </a:p>
        </p:txBody>
      </p:sp>
      <p:sp>
        <p:nvSpPr>
          <p:cNvPr id="7" name="PlaceHolder 7"/>
          <p:cNvSpPr>
            <a:spLocks noGrp="1"/>
          </p:cNvSpPr>
          <p:nvPr>
            <p:ph type="body"/>
          </p:nvPr>
        </p:nvSpPr>
        <p:spPr>
          <a:xfrm>
            <a:off x="1143000" y="7071480"/>
            <a:ext cx="12801240" cy="6857640"/>
          </a:xfrm>
          <a:prstGeom prst="rect">
            <a:avLst/>
          </a:prstGeom>
          <a:noFill/>
          <a:ln w="0">
            <a:noFill/>
          </a:ln>
        </p:spPr>
        <p:txBody>
          <a:bodyPr lIns="365760" tIns="182880" anchor="t">
            <a:noAutofit/>
          </a:bodyPr>
          <a:lstStyle/>
          <a:p>
            <a:pPr marL="457200" indent="-457200">
              <a:lnSpc>
                <a:spcPct val="100000"/>
              </a:lnSpc>
              <a:spcBef>
                <a:spcPts val="1199"/>
              </a:spcBef>
              <a:buClr>
                <a:srgbClr val="AD8F67"/>
              </a:buClr>
              <a:buFont typeface="Arial"/>
              <a:buChar char="•"/>
            </a:pPr>
            <a:r>
              <a:rPr lang="de-DE" sz="2800" b="0" strike="noStrike" spc="-1">
                <a:solidFill>
                  <a:srgbClr val="292934"/>
                </a:solidFill>
                <a:latin typeface="Calibri"/>
              </a:rPr>
              <a:t>Verwenden Sie diesen Platzhalter, um Text oder andere Inhalte hinzuzufügen</a:t>
            </a:r>
            <a:endParaRPr lang="en-US" sz="2800" b="0" strike="noStrike" spc="-1">
              <a:solidFill>
                <a:srgbClr val="292934"/>
              </a:solidFill>
              <a:latin typeface="Calibri"/>
            </a:endParaRPr>
          </a:p>
          <a:p>
            <a:pPr marL="1097280" lvl="1" indent="-457200">
              <a:lnSpc>
                <a:spcPct val="100000"/>
              </a:lnSpc>
              <a:spcBef>
                <a:spcPts val="1199"/>
              </a:spcBef>
              <a:buClr>
                <a:srgbClr val="AD8F67"/>
              </a:buClr>
              <a:buFont typeface="Arial"/>
              <a:buChar char="•"/>
            </a:pPr>
            <a:r>
              <a:rPr lang="de-DE" sz="2400" b="0" strike="noStrike" spc="-1">
                <a:solidFill>
                  <a:srgbClr val="292934"/>
                </a:solidFill>
                <a:latin typeface="Calibri"/>
              </a:rPr>
              <a:t>Zweite Ebene</a:t>
            </a:r>
            <a:endParaRPr lang="en-US" sz="2400" b="0" strike="noStrike" spc="-1">
              <a:solidFill>
                <a:srgbClr val="292934"/>
              </a:solidFill>
              <a:latin typeface="Calibri"/>
            </a:endParaRPr>
          </a:p>
          <a:p>
            <a:pPr marL="1097280" lvl="1" indent="-457200">
              <a:lnSpc>
                <a:spcPct val="100000"/>
              </a:lnSpc>
              <a:spcBef>
                <a:spcPts val="1199"/>
              </a:spcBef>
              <a:buClr>
                <a:srgbClr val="AD8F67"/>
              </a:buClr>
              <a:buFont typeface="Arial"/>
              <a:buChar char="•"/>
            </a:pPr>
            <a:r>
              <a:rPr lang="de-DE" sz="2400" b="0" strike="noStrike" spc="-1">
                <a:solidFill>
                  <a:srgbClr val="292934"/>
                </a:solidFill>
                <a:latin typeface="Calibri"/>
              </a:rPr>
              <a:t>Dritte Ebene</a:t>
            </a:r>
            <a:endParaRPr lang="en-US" sz="2400" b="0" strike="noStrike" spc="-1">
              <a:solidFill>
                <a:srgbClr val="292934"/>
              </a:solidFill>
              <a:latin typeface="Calibri"/>
            </a:endParaRPr>
          </a:p>
          <a:p>
            <a:pPr marL="1097280" lvl="1" indent="-457200">
              <a:lnSpc>
                <a:spcPct val="100000"/>
              </a:lnSpc>
              <a:spcBef>
                <a:spcPts val="1199"/>
              </a:spcBef>
              <a:buClr>
                <a:srgbClr val="AD8F67"/>
              </a:buClr>
              <a:buFont typeface="Arial"/>
              <a:buChar char="•"/>
            </a:pPr>
            <a:r>
              <a:rPr lang="de-DE" sz="2400" b="0" strike="noStrike" spc="-1">
                <a:solidFill>
                  <a:srgbClr val="292934"/>
                </a:solidFill>
                <a:latin typeface="Calibri"/>
              </a:rPr>
              <a:t>Vierte Ebene</a:t>
            </a:r>
            <a:endParaRPr lang="en-US" sz="2400" b="0" strike="noStrike" spc="-1">
              <a:solidFill>
                <a:srgbClr val="292934"/>
              </a:solidFill>
              <a:latin typeface="Calibri"/>
            </a:endParaRPr>
          </a:p>
          <a:p>
            <a:pPr marL="1097280" lvl="1" indent="-457200">
              <a:lnSpc>
                <a:spcPct val="100000"/>
              </a:lnSpc>
              <a:spcBef>
                <a:spcPts val="1199"/>
              </a:spcBef>
              <a:buClr>
                <a:srgbClr val="AD8F67"/>
              </a:buClr>
              <a:buFont typeface="Arial"/>
              <a:buChar char="•"/>
            </a:pPr>
            <a:r>
              <a:rPr lang="de-DE" sz="2400" b="0" strike="noStrike" spc="-1">
                <a:solidFill>
                  <a:srgbClr val="292934"/>
                </a:solidFill>
                <a:latin typeface="Calibri"/>
              </a:rPr>
              <a:t>Fünfte Ebene</a:t>
            </a:r>
            <a:endParaRPr lang="en-US" sz="2400" b="0" strike="noStrike" spc="-1">
              <a:solidFill>
                <a:srgbClr val="292934"/>
              </a:solidFill>
              <a:latin typeface="Calibri"/>
            </a:endParaRPr>
          </a:p>
          <a:p>
            <a:pPr marL="1097280" lvl="1" indent="-457200">
              <a:lnSpc>
                <a:spcPct val="100000"/>
              </a:lnSpc>
              <a:spcBef>
                <a:spcPts val="1199"/>
              </a:spcBef>
              <a:buClr>
                <a:srgbClr val="AD8F67"/>
              </a:buClr>
              <a:buFont typeface="Arial"/>
              <a:buChar char="•"/>
            </a:pPr>
            <a:r>
              <a:rPr lang="de-DE" sz="2400" b="0" strike="noStrike" spc="-1">
                <a:solidFill>
                  <a:srgbClr val="292934"/>
                </a:solidFill>
                <a:latin typeface="Calibri"/>
              </a:rPr>
              <a:t>Sechs</a:t>
            </a:r>
            <a:endParaRPr lang="en-US" sz="2400" b="0" strike="noStrike" spc="-1">
              <a:solidFill>
                <a:srgbClr val="292934"/>
              </a:solidFill>
              <a:latin typeface="Calibri"/>
            </a:endParaRPr>
          </a:p>
          <a:p>
            <a:pPr marL="1097280" lvl="1" indent="-457200">
              <a:lnSpc>
                <a:spcPct val="100000"/>
              </a:lnSpc>
              <a:spcBef>
                <a:spcPts val="1199"/>
              </a:spcBef>
              <a:buClr>
                <a:srgbClr val="AD8F67"/>
              </a:buClr>
              <a:buFont typeface="Arial"/>
              <a:buChar char="•"/>
            </a:pPr>
            <a:r>
              <a:rPr lang="de-DE" sz="2400" b="0" strike="noStrike" spc="-1">
                <a:solidFill>
                  <a:srgbClr val="292934"/>
                </a:solidFill>
                <a:latin typeface="Calibri"/>
              </a:rPr>
              <a:t>Sieben</a:t>
            </a:r>
            <a:endParaRPr lang="en-US" sz="2400" b="0" strike="noStrike" spc="-1">
              <a:solidFill>
                <a:srgbClr val="292934"/>
              </a:solidFill>
              <a:latin typeface="Calibri"/>
            </a:endParaRPr>
          </a:p>
          <a:p>
            <a:pPr marL="1097280" lvl="1" indent="-457200">
              <a:lnSpc>
                <a:spcPct val="100000"/>
              </a:lnSpc>
              <a:spcBef>
                <a:spcPts val="1199"/>
              </a:spcBef>
              <a:buClr>
                <a:srgbClr val="AD8F67"/>
              </a:buClr>
              <a:buFont typeface="Arial"/>
              <a:buChar char="•"/>
            </a:pPr>
            <a:r>
              <a:rPr lang="de-DE" sz="2400" b="0" strike="noStrike" spc="-1">
                <a:solidFill>
                  <a:srgbClr val="292934"/>
                </a:solidFill>
                <a:latin typeface="Calibri"/>
              </a:rPr>
              <a:t>Acht</a:t>
            </a:r>
            <a:endParaRPr lang="en-US" sz="2400" b="0" strike="noStrike" spc="-1">
              <a:solidFill>
                <a:srgbClr val="292934"/>
              </a:solidFill>
              <a:latin typeface="Calibri"/>
            </a:endParaRPr>
          </a:p>
          <a:p>
            <a:pPr marL="1097280" lvl="8" indent="-457200">
              <a:lnSpc>
                <a:spcPct val="100000"/>
              </a:lnSpc>
              <a:spcBef>
                <a:spcPts val="1199"/>
              </a:spcBef>
              <a:buClr>
                <a:srgbClr val="AD8F67"/>
              </a:buClr>
              <a:buFont typeface="Arial"/>
              <a:buChar char="•"/>
            </a:pPr>
            <a:r>
              <a:rPr lang="de-DE" sz="2400" b="0" strike="noStrike" spc="-1">
                <a:solidFill>
                  <a:srgbClr val="292934"/>
                </a:solidFill>
                <a:latin typeface="Calibri"/>
              </a:rPr>
              <a:t>Neun</a:t>
            </a:r>
            <a:endParaRPr lang="en-US" sz="2400" b="0" strike="noStrike" spc="-1">
              <a:solidFill>
                <a:srgbClr val="292934"/>
              </a:solidFill>
              <a:latin typeface="Calibri"/>
            </a:endParaRPr>
          </a:p>
        </p:txBody>
      </p:sp>
      <p:sp>
        <p:nvSpPr>
          <p:cNvPr id="8" name="PlaceHolder 8"/>
          <p:cNvSpPr>
            <a:spLocks noGrp="1"/>
          </p:cNvSpPr>
          <p:nvPr>
            <p:ph type="body"/>
          </p:nvPr>
        </p:nvSpPr>
        <p:spPr>
          <a:xfrm>
            <a:off x="1143000" y="15032880"/>
            <a:ext cx="12801240" cy="1218960"/>
          </a:xfrm>
          <a:prstGeom prst="rect">
            <a:avLst/>
          </a:prstGeom>
          <a:solidFill>
            <a:srgbClr val="009881"/>
          </a:solidFill>
          <a:ln w="0">
            <a:noFill/>
          </a:ln>
        </p:spPr>
        <p:txBody>
          <a:bodyPr lIns="365760" anchor="ctr">
            <a:noAutofit/>
          </a:bodyPr>
          <a:lstStyle/>
          <a:p>
            <a:pPr indent="0">
              <a:lnSpc>
                <a:spcPct val="100000"/>
              </a:lnSpc>
              <a:buNone/>
              <a:tabLst>
                <a:tab pos="0" algn="l"/>
              </a:tabLst>
            </a:pPr>
            <a:r>
              <a:rPr lang="de-DE" sz="6000" b="0" strike="noStrike" cap="all" spc="-1">
                <a:solidFill>
                  <a:srgbClr val="FFFFFF"/>
                </a:solidFill>
                <a:latin typeface="Cambria"/>
              </a:rPr>
              <a:t>Überschrift</a:t>
            </a:r>
            <a:endParaRPr lang="en-US" sz="6000" b="0" strike="noStrike" spc="-1">
              <a:solidFill>
                <a:srgbClr val="292934"/>
              </a:solidFill>
              <a:latin typeface="Calibri"/>
            </a:endParaRPr>
          </a:p>
        </p:txBody>
      </p:sp>
      <p:sp>
        <p:nvSpPr>
          <p:cNvPr id="9" name="PlaceHolder 9"/>
          <p:cNvSpPr>
            <a:spLocks noGrp="1"/>
          </p:cNvSpPr>
          <p:nvPr>
            <p:ph type="body"/>
          </p:nvPr>
        </p:nvSpPr>
        <p:spPr>
          <a:xfrm>
            <a:off x="1143000" y="16251840"/>
            <a:ext cx="12801240" cy="9087840"/>
          </a:xfrm>
          <a:prstGeom prst="rect">
            <a:avLst/>
          </a:prstGeom>
          <a:noFill/>
          <a:ln w="0">
            <a:noFill/>
          </a:ln>
        </p:spPr>
        <p:txBody>
          <a:bodyPr lIns="365760" tIns="182880" anchor="t">
            <a:noAutofit/>
          </a:bodyPr>
          <a:lstStyle/>
          <a:p>
            <a:pPr marL="457200" indent="-457200">
              <a:lnSpc>
                <a:spcPct val="100000"/>
              </a:lnSpc>
              <a:spcBef>
                <a:spcPts val="1199"/>
              </a:spcBef>
              <a:buClr>
                <a:srgbClr val="AD8F67"/>
              </a:buClr>
              <a:buFont typeface="Arial"/>
              <a:buChar char="•"/>
            </a:pPr>
            <a:r>
              <a:rPr lang="de-DE" sz="2800" b="0" strike="noStrike" spc="-1">
                <a:solidFill>
                  <a:srgbClr val="292934"/>
                </a:solidFill>
                <a:latin typeface="Calibri"/>
              </a:rPr>
              <a:t>Verwenden Sie diesen Platzhalter, um Text oder andere Inhalte hinzuzufügen</a:t>
            </a:r>
            <a:endParaRPr lang="en-US" sz="2800" b="0" strike="noStrike" spc="-1">
              <a:solidFill>
                <a:srgbClr val="292934"/>
              </a:solidFill>
              <a:latin typeface="Calibri"/>
            </a:endParaRPr>
          </a:p>
          <a:p>
            <a:pPr marL="1097280" lvl="1" indent="-457200">
              <a:lnSpc>
                <a:spcPct val="100000"/>
              </a:lnSpc>
              <a:spcBef>
                <a:spcPts val="1199"/>
              </a:spcBef>
              <a:buClr>
                <a:srgbClr val="AD8F67"/>
              </a:buClr>
              <a:buFont typeface="Arial"/>
              <a:buChar char="•"/>
            </a:pPr>
            <a:r>
              <a:rPr lang="de-DE" sz="2400" b="0" strike="noStrike" spc="-1">
                <a:solidFill>
                  <a:srgbClr val="292934"/>
                </a:solidFill>
                <a:latin typeface="Calibri"/>
              </a:rPr>
              <a:t>Zweite Ebene</a:t>
            </a:r>
            <a:endParaRPr lang="en-US" sz="2400" b="0" strike="noStrike" spc="-1">
              <a:solidFill>
                <a:srgbClr val="292934"/>
              </a:solidFill>
              <a:latin typeface="Calibri"/>
            </a:endParaRPr>
          </a:p>
          <a:p>
            <a:pPr marL="1097280" lvl="1" indent="-457200">
              <a:lnSpc>
                <a:spcPct val="100000"/>
              </a:lnSpc>
              <a:spcBef>
                <a:spcPts val="1199"/>
              </a:spcBef>
              <a:buClr>
                <a:srgbClr val="AD8F67"/>
              </a:buClr>
              <a:buFont typeface="Arial"/>
              <a:buChar char="•"/>
            </a:pPr>
            <a:r>
              <a:rPr lang="de-DE" sz="2400" b="0" strike="noStrike" spc="-1">
                <a:solidFill>
                  <a:srgbClr val="292934"/>
                </a:solidFill>
                <a:latin typeface="Calibri"/>
              </a:rPr>
              <a:t>Dritte Ebene</a:t>
            </a:r>
            <a:endParaRPr lang="en-US" sz="2400" b="0" strike="noStrike" spc="-1">
              <a:solidFill>
                <a:srgbClr val="292934"/>
              </a:solidFill>
              <a:latin typeface="Calibri"/>
            </a:endParaRPr>
          </a:p>
          <a:p>
            <a:pPr marL="1097280" lvl="3" indent="-457200">
              <a:lnSpc>
                <a:spcPct val="100000"/>
              </a:lnSpc>
              <a:spcBef>
                <a:spcPts val="1199"/>
              </a:spcBef>
              <a:buClr>
                <a:srgbClr val="AD8F67"/>
              </a:buClr>
              <a:buFont typeface="Arial"/>
              <a:buChar char="•"/>
            </a:pPr>
            <a:r>
              <a:rPr lang="de-DE" sz="2400" b="0" strike="noStrike" spc="-1">
                <a:solidFill>
                  <a:srgbClr val="292934"/>
                </a:solidFill>
                <a:latin typeface="Calibri"/>
              </a:rPr>
              <a:t>Vierte Ebene</a:t>
            </a:r>
            <a:endParaRPr lang="en-US" sz="2400" b="0" strike="noStrike" spc="-1">
              <a:solidFill>
                <a:srgbClr val="292934"/>
              </a:solidFill>
              <a:latin typeface="Calibri"/>
            </a:endParaRPr>
          </a:p>
          <a:p>
            <a:pPr marL="1097280" lvl="4" indent="-457200">
              <a:lnSpc>
                <a:spcPct val="100000"/>
              </a:lnSpc>
              <a:spcBef>
                <a:spcPts val="1199"/>
              </a:spcBef>
              <a:buClr>
                <a:srgbClr val="AD8F67"/>
              </a:buClr>
              <a:buFont typeface="Arial"/>
              <a:buChar char="•"/>
            </a:pPr>
            <a:r>
              <a:rPr lang="de-DE" sz="2400" b="0" strike="noStrike" spc="-1">
                <a:solidFill>
                  <a:srgbClr val="292934"/>
                </a:solidFill>
                <a:latin typeface="Calibri"/>
              </a:rPr>
              <a:t>Fünfte Ebene</a:t>
            </a:r>
            <a:endParaRPr lang="en-US" sz="2400" b="0" strike="noStrike" spc="-1">
              <a:solidFill>
                <a:srgbClr val="292934"/>
              </a:solidFill>
              <a:latin typeface="Calibri"/>
            </a:endParaRPr>
          </a:p>
          <a:p>
            <a:pPr marL="1097280" lvl="5" indent="-457200">
              <a:lnSpc>
                <a:spcPct val="100000"/>
              </a:lnSpc>
              <a:spcBef>
                <a:spcPts val="1199"/>
              </a:spcBef>
              <a:buClr>
                <a:srgbClr val="AD8F67"/>
              </a:buClr>
              <a:buFont typeface="Arial"/>
              <a:buChar char="•"/>
            </a:pPr>
            <a:r>
              <a:rPr lang="de-DE" sz="2400" b="0" strike="noStrike" spc="-1">
                <a:solidFill>
                  <a:srgbClr val="292934"/>
                </a:solidFill>
                <a:latin typeface="Calibri"/>
              </a:rPr>
              <a:t>Sechs</a:t>
            </a:r>
            <a:endParaRPr lang="en-US" sz="2400" b="0" strike="noStrike" spc="-1">
              <a:solidFill>
                <a:srgbClr val="292934"/>
              </a:solidFill>
              <a:latin typeface="Calibri"/>
            </a:endParaRPr>
          </a:p>
          <a:p>
            <a:pPr marL="1097280" lvl="6" indent="-457200">
              <a:lnSpc>
                <a:spcPct val="100000"/>
              </a:lnSpc>
              <a:spcBef>
                <a:spcPts val="1199"/>
              </a:spcBef>
              <a:buClr>
                <a:srgbClr val="AD8F67"/>
              </a:buClr>
              <a:buFont typeface="Arial"/>
              <a:buChar char="•"/>
            </a:pPr>
            <a:r>
              <a:rPr lang="de-DE" sz="2400" b="0" strike="noStrike" spc="-1">
                <a:solidFill>
                  <a:srgbClr val="292934"/>
                </a:solidFill>
                <a:latin typeface="Calibri"/>
              </a:rPr>
              <a:t>Sieben</a:t>
            </a:r>
            <a:endParaRPr lang="en-US" sz="2400" b="0" strike="noStrike" spc="-1">
              <a:solidFill>
                <a:srgbClr val="292934"/>
              </a:solidFill>
              <a:latin typeface="Calibri"/>
            </a:endParaRPr>
          </a:p>
          <a:p>
            <a:pPr marL="1097280" lvl="7" indent="-457200">
              <a:lnSpc>
                <a:spcPct val="100000"/>
              </a:lnSpc>
              <a:spcBef>
                <a:spcPts val="1199"/>
              </a:spcBef>
              <a:buClr>
                <a:srgbClr val="AD8F67"/>
              </a:buClr>
              <a:buFont typeface="Arial"/>
              <a:buChar char="•"/>
            </a:pPr>
            <a:r>
              <a:rPr lang="de-DE" sz="2400" b="0" strike="noStrike" spc="-1">
                <a:solidFill>
                  <a:srgbClr val="292934"/>
                </a:solidFill>
                <a:latin typeface="Calibri"/>
              </a:rPr>
              <a:t>Acht</a:t>
            </a:r>
            <a:endParaRPr lang="en-US" sz="2400" b="0" strike="noStrike" spc="-1">
              <a:solidFill>
                <a:srgbClr val="292934"/>
              </a:solidFill>
              <a:latin typeface="Calibri"/>
            </a:endParaRPr>
          </a:p>
          <a:p>
            <a:pPr marL="1097280" lvl="8" indent="-457200">
              <a:lnSpc>
                <a:spcPct val="100000"/>
              </a:lnSpc>
              <a:spcBef>
                <a:spcPts val="1199"/>
              </a:spcBef>
              <a:buClr>
                <a:srgbClr val="AD8F67"/>
              </a:buClr>
              <a:buFont typeface="Arial"/>
              <a:buChar char="•"/>
            </a:pPr>
            <a:r>
              <a:rPr lang="de-DE" sz="2400" b="0" strike="noStrike" spc="-1">
                <a:solidFill>
                  <a:srgbClr val="292934"/>
                </a:solidFill>
                <a:latin typeface="Calibri"/>
              </a:rPr>
              <a:t>Neun</a:t>
            </a:r>
            <a:endParaRPr lang="en-US" sz="2400" b="0" strike="noStrike" spc="-1">
              <a:solidFill>
                <a:srgbClr val="292934"/>
              </a:solidFill>
              <a:latin typeface="Calibri"/>
            </a:endParaRPr>
          </a:p>
        </p:txBody>
      </p:sp>
      <p:sp>
        <p:nvSpPr>
          <p:cNvPr id="10" name="PlaceHolder 10"/>
          <p:cNvSpPr>
            <a:spLocks noGrp="1"/>
          </p:cNvSpPr>
          <p:nvPr>
            <p:ph type="body"/>
          </p:nvPr>
        </p:nvSpPr>
        <p:spPr>
          <a:xfrm>
            <a:off x="1143000" y="25831800"/>
            <a:ext cx="12801240" cy="1218960"/>
          </a:xfrm>
          <a:prstGeom prst="rect">
            <a:avLst/>
          </a:prstGeom>
          <a:solidFill>
            <a:srgbClr val="009881"/>
          </a:solidFill>
          <a:ln w="0">
            <a:noFill/>
          </a:ln>
        </p:spPr>
        <p:txBody>
          <a:bodyPr lIns="365760" anchor="ctr">
            <a:noAutofit/>
          </a:bodyPr>
          <a:lstStyle/>
          <a:p>
            <a:pPr indent="0">
              <a:lnSpc>
                <a:spcPct val="100000"/>
              </a:lnSpc>
              <a:buNone/>
              <a:tabLst>
                <a:tab pos="0" algn="l"/>
              </a:tabLst>
            </a:pPr>
            <a:r>
              <a:rPr lang="de-DE" sz="6000" b="0" strike="noStrike" cap="all" spc="-1">
                <a:solidFill>
                  <a:srgbClr val="FFFFFF"/>
                </a:solidFill>
                <a:latin typeface="Cambria"/>
              </a:rPr>
              <a:t>Überschrift</a:t>
            </a:r>
            <a:endParaRPr lang="en-US" sz="6000" b="0" strike="noStrike" spc="-1">
              <a:solidFill>
                <a:srgbClr val="292934"/>
              </a:solidFill>
              <a:latin typeface="Calibri"/>
            </a:endParaRPr>
          </a:p>
        </p:txBody>
      </p:sp>
      <p:sp>
        <p:nvSpPr>
          <p:cNvPr id="11" name="PlaceHolder 11"/>
          <p:cNvSpPr>
            <a:spLocks noGrp="1"/>
          </p:cNvSpPr>
          <p:nvPr>
            <p:ph type="body"/>
          </p:nvPr>
        </p:nvSpPr>
        <p:spPr>
          <a:xfrm>
            <a:off x="1143000" y="27057240"/>
            <a:ext cx="12801240" cy="4571640"/>
          </a:xfrm>
          <a:prstGeom prst="rect">
            <a:avLst/>
          </a:prstGeom>
          <a:noFill/>
          <a:ln w="0">
            <a:noFill/>
          </a:ln>
        </p:spPr>
        <p:txBody>
          <a:bodyPr lIns="365760" tIns="182880" anchor="t">
            <a:noAutofit/>
          </a:bodyPr>
          <a:lstStyle/>
          <a:p>
            <a:pPr marL="457200" indent="-457200">
              <a:lnSpc>
                <a:spcPct val="100000"/>
              </a:lnSpc>
              <a:spcBef>
                <a:spcPts val="1199"/>
              </a:spcBef>
              <a:buClr>
                <a:srgbClr val="AD8F67"/>
              </a:buClr>
              <a:buFont typeface="Arial"/>
              <a:buChar char="•"/>
            </a:pPr>
            <a:r>
              <a:rPr lang="de-DE" sz="2800" b="0" strike="noStrike" spc="-1">
                <a:solidFill>
                  <a:srgbClr val="292934"/>
                </a:solidFill>
                <a:latin typeface="Calibri"/>
              </a:rPr>
              <a:t>Verwenden Sie diesen Platzhalter, um Text oder andere Inhalte hinzuzufügen</a:t>
            </a:r>
            <a:endParaRPr lang="en-US" sz="2800" b="0" strike="noStrike" spc="-1">
              <a:solidFill>
                <a:srgbClr val="292934"/>
              </a:solidFill>
              <a:latin typeface="Calibri"/>
            </a:endParaRPr>
          </a:p>
          <a:p>
            <a:pPr marL="1097280" lvl="1" indent="-457200">
              <a:lnSpc>
                <a:spcPct val="100000"/>
              </a:lnSpc>
              <a:spcBef>
                <a:spcPts val="1199"/>
              </a:spcBef>
              <a:buClr>
                <a:srgbClr val="AD8F67"/>
              </a:buClr>
              <a:buFont typeface="Arial"/>
              <a:buChar char="•"/>
            </a:pPr>
            <a:r>
              <a:rPr lang="de-DE" sz="2400" b="0" strike="noStrike" spc="-1">
                <a:solidFill>
                  <a:srgbClr val="292934"/>
                </a:solidFill>
                <a:latin typeface="Calibri"/>
              </a:rPr>
              <a:t>Zweite Ebene</a:t>
            </a:r>
            <a:endParaRPr lang="en-US" sz="2400" b="0" strike="noStrike" spc="-1">
              <a:solidFill>
                <a:srgbClr val="292934"/>
              </a:solidFill>
              <a:latin typeface="Calibri"/>
            </a:endParaRPr>
          </a:p>
          <a:p>
            <a:pPr marL="1097280" lvl="1" indent="-457200">
              <a:lnSpc>
                <a:spcPct val="100000"/>
              </a:lnSpc>
              <a:spcBef>
                <a:spcPts val="1199"/>
              </a:spcBef>
              <a:buClr>
                <a:srgbClr val="AD8F67"/>
              </a:buClr>
              <a:buFont typeface="Arial"/>
              <a:buChar char="•"/>
            </a:pPr>
            <a:r>
              <a:rPr lang="de-DE" sz="2400" b="0" strike="noStrike" spc="-1">
                <a:solidFill>
                  <a:srgbClr val="292934"/>
                </a:solidFill>
                <a:latin typeface="Calibri"/>
              </a:rPr>
              <a:t>Dritte Ebene</a:t>
            </a:r>
            <a:endParaRPr lang="en-US" sz="2400" b="0" strike="noStrike" spc="-1">
              <a:solidFill>
                <a:srgbClr val="292934"/>
              </a:solidFill>
              <a:latin typeface="Calibri"/>
            </a:endParaRPr>
          </a:p>
          <a:p>
            <a:pPr marL="1097280" lvl="1" indent="-457200">
              <a:lnSpc>
                <a:spcPct val="100000"/>
              </a:lnSpc>
              <a:spcBef>
                <a:spcPts val="1199"/>
              </a:spcBef>
              <a:buClr>
                <a:srgbClr val="AD8F67"/>
              </a:buClr>
              <a:buFont typeface="Arial"/>
              <a:buChar char="•"/>
            </a:pPr>
            <a:r>
              <a:rPr lang="de-DE" sz="2400" b="0" strike="noStrike" spc="-1">
                <a:solidFill>
                  <a:srgbClr val="292934"/>
                </a:solidFill>
                <a:latin typeface="Calibri"/>
              </a:rPr>
              <a:t>Vierte Ebene</a:t>
            </a:r>
            <a:endParaRPr lang="en-US" sz="2400" b="0" strike="noStrike" spc="-1">
              <a:solidFill>
                <a:srgbClr val="292934"/>
              </a:solidFill>
              <a:latin typeface="Calibri"/>
            </a:endParaRPr>
          </a:p>
          <a:p>
            <a:pPr marL="1097280" lvl="1" indent="-457200">
              <a:lnSpc>
                <a:spcPct val="100000"/>
              </a:lnSpc>
              <a:spcBef>
                <a:spcPts val="1199"/>
              </a:spcBef>
              <a:buClr>
                <a:srgbClr val="AD8F67"/>
              </a:buClr>
              <a:buFont typeface="Arial"/>
              <a:buChar char="•"/>
            </a:pPr>
            <a:r>
              <a:rPr lang="de-DE" sz="2400" b="0" strike="noStrike" spc="-1">
                <a:solidFill>
                  <a:srgbClr val="292934"/>
                </a:solidFill>
                <a:latin typeface="Calibri"/>
              </a:rPr>
              <a:t>Fünfte Ebene</a:t>
            </a:r>
            <a:endParaRPr lang="en-US" sz="2400" b="0" strike="noStrike" spc="-1">
              <a:solidFill>
                <a:srgbClr val="292934"/>
              </a:solidFill>
              <a:latin typeface="Calibri"/>
            </a:endParaRPr>
          </a:p>
          <a:p>
            <a:pPr marL="1097280" lvl="1" indent="-457200">
              <a:lnSpc>
                <a:spcPct val="100000"/>
              </a:lnSpc>
              <a:spcBef>
                <a:spcPts val="1199"/>
              </a:spcBef>
              <a:buClr>
                <a:srgbClr val="AD8F67"/>
              </a:buClr>
              <a:buFont typeface="Arial"/>
              <a:buChar char="•"/>
            </a:pPr>
            <a:r>
              <a:rPr lang="de-DE" sz="2400" b="0" strike="noStrike" spc="-1">
                <a:solidFill>
                  <a:srgbClr val="292934"/>
                </a:solidFill>
                <a:latin typeface="Calibri"/>
              </a:rPr>
              <a:t>Sechs</a:t>
            </a:r>
            <a:endParaRPr lang="en-US" sz="2400" b="0" strike="noStrike" spc="-1">
              <a:solidFill>
                <a:srgbClr val="292934"/>
              </a:solidFill>
              <a:latin typeface="Calibri"/>
            </a:endParaRPr>
          </a:p>
          <a:p>
            <a:pPr marL="1097280" lvl="1" indent="-457200">
              <a:lnSpc>
                <a:spcPct val="100000"/>
              </a:lnSpc>
              <a:spcBef>
                <a:spcPts val="1199"/>
              </a:spcBef>
              <a:buClr>
                <a:srgbClr val="AD8F67"/>
              </a:buClr>
              <a:buFont typeface="Arial"/>
              <a:buChar char="•"/>
            </a:pPr>
            <a:r>
              <a:rPr lang="de-DE" sz="2400" b="0" strike="noStrike" spc="-1">
                <a:solidFill>
                  <a:srgbClr val="292934"/>
                </a:solidFill>
                <a:latin typeface="Calibri"/>
              </a:rPr>
              <a:t>Sieben</a:t>
            </a:r>
            <a:endParaRPr lang="en-US" sz="2400" b="0" strike="noStrike" spc="-1">
              <a:solidFill>
                <a:srgbClr val="292934"/>
              </a:solidFill>
              <a:latin typeface="Calibri"/>
            </a:endParaRPr>
          </a:p>
          <a:p>
            <a:pPr marL="1097280" lvl="1" indent="-457200">
              <a:lnSpc>
                <a:spcPct val="100000"/>
              </a:lnSpc>
              <a:spcBef>
                <a:spcPts val="1199"/>
              </a:spcBef>
              <a:buClr>
                <a:srgbClr val="AD8F67"/>
              </a:buClr>
              <a:buFont typeface="Arial"/>
              <a:buChar char="•"/>
            </a:pPr>
            <a:r>
              <a:rPr lang="de-DE" sz="2400" b="0" strike="noStrike" spc="-1">
                <a:solidFill>
                  <a:srgbClr val="292934"/>
                </a:solidFill>
                <a:latin typeface="Calibri"/>
              </a:rPr>
              <a:t>Acht</a:t>
            </a:r>
            <a:endParaRPr lang="en-US" sz="2400" b="0" strike="noStrike" spc="-1">
              <a:solidFill>
                <a:srgbClr val="292934"/>
              </a:solidFill>
              <a:latin typeface="Calibri"/>
            </a:endParaRPr>
          </a:p>
          <a:p>
            <a:pPr marL="1097280" lvl="8" indent="-457200">
              <a:lnSpc>
                <a:spcPct val="100000"/>
              </a:lnSpc>
              <a:spcBef>
                <a:spcPts val="1199"/>
              </a:spcBef>
              <a:buClr>
                <a:srgbClr val="AD8F67"/>
              </a:buClr>
              <a:buFont typeface="Arial"/>
              <a:buChar char="•"/>
            </a:pPr>
            <a:r>
              <a:rPr lang="de-DE" sz="2400" b="0" strike="noStrike" spc="-1">
                <a:solidFill>
                  <a:srgbClr val="292934"/>
                </a:solidFill>
                <a:latin typeface="Calibri"/>
              </a:rPr>
              <a:t>Neun</a:t>
            </a:r>
            <a:endParaRPr lang="en-US" sz="2400" b="0" strike="noStrike" spc="-1">
              <a:solidFill>
                <a:srgbClr val="292934"/>
              </a:solidFill>
              <a:latin typeface="Calibri"/>
            </a:endParaRPr>
          </a:p>
        </p:txBody>
      </p:sp>
      <p:sp>
        <p:nvSpPr>
          <p:cNvPr id="12" name="PlaceHolder 12"/>
          <p:cNvSpPr>
            <a:spLocks noGrp="1"/>
          </p:cNvSpPr>
          <p:nvPr>
            <p:ph type="body"/>
          </p:nvPr>
        </p:nvSpPr>
        <p:spPr>
          <a:xfrm>
            <a:off x="15544800" y="5852160"/>
            <a:ext cx="12801240" cy="1218960"/>
          </a:xfrm>
          <a:prstGeom prst="rect">
            <a:avLst/>
          </a:prstGeom>
          <a:solidFill>
            <a:srgbClr val="1DB9DE"/>
          </a:solidFill>
          <a:ln w="0">
            <a:noFill/>
          </a:ln>
        </p:spPr>
        <p:txBody>
          <a:bodyPr lIns="365760" anchor="ctr">
            <a:noAutofit/>
          </a:bodyPr>
          <a:lstStyle/>
          <a:p>
            <a:pPr indent="0">
              <a:lnSpc>
                <a:spcPct val="100000"/>
              </a:lnSpc>
              <a:buNone/>
              <a:tabLst>
                <a:tab pos="0" algn="l"/>
              </a:tabLst>
            </a:pPr>
            <a:r>
              <a:rPr lang="de-DE" sz="6000" b="0" strike="noStrike" cap="all" spc="-1">
                <a:solidFill>
                  <a:srgbClr val="FFFFFF"/>
                </a:solidFill>
                <a:latin typeface="Cambria"/>
              </a:rPr>
              <a:t>Überschrift</a:t>
            </a:r>
            <a:endParaRPr lang="en-US" sz="6000" b="0" strike="noStrike" spc="-1">
              <a:solidFill>
                <a:srgbClr val="292934"/>
              </a:solidFill>
              <a:latin typeface="Calibri"/>
            </a:endParaRPr>
          </a:p>
        </p:txBody>
      </p:sp>
      <p:sp>
        <p:nvSpPr>
          <p:cNvPr id="13" name="PlaceHolder 13"/>
          <p:cNvSpPr>
            <a:spLocks noGrp="1"/>
          </p:cNvSpPr>
          <p:nvPr>
            <p:ph type="body"/>
          </p:nvPr>
        </p:nvSpPr>
        <p:spPr>
          <a:xfrm>
            <a:off x="15544800" y="7071480"/>
            <a:ext cx="12801240" cy="4571640"/>
          </a:xfrm>
          <a:prstGeom prst="rect">
            <a:avLst/>
          </a:prstGeom>
          <a:noFill/>
          <a:ln w="0">
            <a:noFill/>
          </a:ln>
        </p:spPr>
        <p:txBody>
          <a:bodyPr lIns="365760" tIns="182880" anchor="t">
            <a:noAutofit/>
          </a:bodyPr>
          <a:lstStyle/>
          <a:p>
            <a:pPr marL="457200" indent="-457200">
              <a:lnSpc>
                <a:spcPct val="100000"/>
              </a:lnSpc>
              <a:spcBef>
                <a:spcPts val="1199"/>
              </a:spcBef>
              <a:buClr>
                <a:srgbClr val="AD8F67"/>
              </a:buClr>
              <a:buFont typeface="Arial"/>
              <a:buChar char="•"/>
            </a:pPr>
            <a:r>
              <a:rPr lang="de-DE" sz="2800" b="0" strike="noStrike" spc="-1">
                <a:solidFill>
                  <a:srgbClr val="292934"/>
                </a:solidFill>
                <a:latin typeface="Calibri"/>
              </a:rPr>
              <a:t>Verwenden Sie diesen Platzhalter, um Text oder andere Inhalte hinzuzufügen</a:t>
            </a:r>
            <a:endParaRPr lang="en-US" sz="2800" b="0" strike="noStrike" spc="-1">
              <a:solidFill>
                <a:srgbClr val="292934"/>
              </a:solidFill>
              <a:latin typeface="Calibri"/>
            </a:endParaRPr>
          </a:p>
          <a:p>
            <a:pPr marL="1097280" lvl="1" indent="-457200">
              <a:lnSpc>
                <a:spcPct val="100000"/>
              </a:lnSpc>
              <a:spcBef>
                <a:spcPts val="1199"/>
              </a:spcBef>
              <a:buClr>
                <a:srgbClr val="AD8F67"/>
              </a:buClr>
              <a:buFont typeface="Arial"/>
              <a:buChar char="•"/>
            </a:pPr>
            <a:r>
              <a:rPr lang="de-DE" sz="2400" b="0" strike="noStrike" spc="-1">
                <a:solidFill>
                  <a:srgbClr val="292934"/>
                </a:solidFill>
                <a:latin typeface="Calibri"/>
              </a:rPr>
              <a:t>Zweite Ebene</a:t>
            </a:r>
            <a:endParaRPr lang="en-US" sz="2400" b="0" strike="noStrike" spc="-1">
              <a:solidFill>
                <a:srgbClr val="292934"/>
              </a:solidFill>
              <a:latin typeface="Calibri"/>
            </a:endParaRPr>
          </a:p>
          <a:p>
            <a:pPr marL="1097280" lvl="1" indent="-457200">
              <a:lnSpc>
                <a:spcPct val="100000"/>
              </a:lnSpc>
              <a:spcBef>
                <a:spcPts val="1199"/>
              </a:spcBef>
              <a:buClr>
                <a:srgbClr val="AD8F67"/>
              </a:buClr>
              <a:buFont typeface="Arial"/>
              <a:buChar char="•"/>
            </a:pPr>
            <a:r>
              <a:rPr lang="de-DE" sz="2400" b="0" strike="noStrike" spc="-1">
                <a:solidFill>
                  <a:srgbClr val="292934"/>
                </a:solidFill>
                <a:latin typeface="Calibri"/>
              </a:rPr>
              <a:t>Dritte Ebene</a:t>
            </a:r>
            <a:endParaRPr lang="en-US" sz="2400" b="0" strike="noStrike" spc="-1">
              <a:solidFill>
                <a:srgbClr val="292934"/>
              </a:solidFill>
              <a:latin typeface="Calibri"/>
            </a:endParaRPr>
          </a:p>
          <a:p>
            <a:pPr marL="1097280" lvl="1" indent="-457200">
              <a:lnSpc>
                <a:spcPct val="100000"/>
              </a:lnSpc>
              <a:spcBef>
                <a:spcPts val="1199"/>
              </a:spcBef>
              <a:buClr>
                <a:srgbClr val="AD8F67"/>
              </a:buClr>
              <a:buFont typeface="Arial"/>
              <a:buChar char="•"/>
            </a:pPr>
            <a:r>
              <a:rPr lang="de-DE" sz="2400" b="0" strike="noStrike" spc="-1">
                <a:solidFill>
                  <a:srgbClr val="292934"/>
                </a:solidFill>
                <a:latin typeface="Calibri"/>
              </a:rPr>
              <a:t>Vierte Ebene</a:t>
            </a:r>
            <a:endParaRPr lang="en-US" sz="2400" b="0" strike="noStrike" spc="-1">
              <a:solidFill>
                <a:srgbClr val="292934"/>
              </a:solidFill>
              <a:latin typeface="Calibri"/>
            </a:endParaRPr>
          </a:p>
          <a:p>
            <a:pPr marL="1097280" lvl="1" indent="-457200">
              <a:lnSpc>
                <a:spcPct val="100000"/>
              </a:lnSpc>
              <a:spcBef>
                <a:spcPts val="1199"/>
              </a:spcBef>
              <a:buClr>
                <a:srgbClr val="AD8F67"/>
              </a:buClr>
              <a:buFont typeface="Arial"/>
              <a:buChar char="•"/>
            </a:pPr>
            <a:r>
              <a:rPr lang="de-DE" sz="2400" b="0" strike="noStrike" spc="-1">
                <a:solidFill>
                  <a:srgbClr val="292934"/>
                </a:solidFill>
                <a:latin typeface="Calibri"/>
              </a:rPr>
              <a:t>Fünfte Ebene</a:t>
            </a:r>
            <a:endParaRPr lang="en-US" sz="2400" b="0" strike="noStrike" spc="-1">
              <a:solidFill>
                <a:srgbClr val="292934"/>
              </a:solidFill>
              <a:latin typeface="Calibri"/>
            </a:endParaRPr>
          </a:p>
          <a:p>
            <a:pPr marL="1097280" lvl="1" indent="-457200">
              <a:lnSpc>
                <a:spcPct val="100000"/>
              </a:lnSpc>
              <a:spcBef>
                <a:spcPts val="1199"/>
              </a:spcBef>
              <a:buClr>
                <a:srgbClr val="AD8F67"/>
              </a:buClr>
              <a:buFont typeface="Arial"/>
              <a:buChar char="•"/>
            </a:pPr>
            <a:r>
              <a:rPr lang="de-DE" sz="2400" b="0" strike="noStrike" spc="-1">
                <a:solidFill>
                  <a:srgbClr val="292934"/>
                </a:solidFill>
                <a:latin typeface="Calibri"/>
              </a:rPr>
              <a:t>Sechs</a:t>
            </a:r>
            <a:endParaRPr lang="en-US" sz="2400" b="0" strike="noStrike" spc="-1">
              <a:solidFill>
                <a:srgbClr val="292934"/>
              </a:solidFill>
              <a:latin typeface="Calibri"/>
            </a:endParaRPr>
          </a:p>
          <a:p>
            <a:pPr marL="1097280" lvl="1" indent="-457200">
              <a:lnSpc>
                <a:spcPct val="100000"/>
              </a:lnSpc>
              <a:spcBef>
                <a:spcPts val="1199"/>
              </a:spcBef>
              <a:buClr>
                <a:srgbClr val="AD8F67"/>
              </a:buClr>
              <a:buFont typeface="Arial"/>
              <a:buChar char="•"/>
            </a:pPr>
            <a:r>
              <a:rPr lang="de-DE" sz="2400" b="0" strike="noStrike" spc="-1">
                <a:solidFill>
                  <a:srgbClr val="292934"/>
                </a:solidFill>
                <a:latin typeface="Calibri"/>
              </a:rPr>
              <a:t>Sieben</a:t>
            </a:r>
            <a:endParaRPr lang="en-US" sz="2400" b="0" strike="noStrike" spc="-1">
              <a:solidFill>
                <a:srgbClr val="292934"/>
              </a:solidFill>
              <a:latin typeface="Calibri"/>
            </a:endParaRPr>
          </a:p>
          <a:p>
            <a:pPr marL="1097280" lvl="1" indent="-457200">
              <a:lnSpc>
                <a:spcPct val="100000"/>
              </a:lnSpc>
              <a:spcBef>
                <a:spcPts val="1199"/>
              </a:spcBef>
              <a:buClr>
                <a:srgbClr val="AD8F67"/>
              </a:buClr>
              <a:buFont typeface="Arial"/>
              <a:buChar char="•"/>
            </a:pPr>
            <a:r>
              <a:rPr lang="de-DE" sz="2400" b="0" strike="noStrike" spc="-1">
                <a:solidFill>
                  <a:srgbClr val="292934"/>
                </a:solidFill>
                <a:latin typeface="Calibri"/>
              </a:rPr>
              <a:t>Acht</a:t>
            </a:r>
            <a:endParaRPr lang="en-US" sz="2400" b="0" strike="noStrike" spc="-1">
              <a:solidFill>
                <a:srgbClr val="292934"/>
              </a:solidFill>
              <a:latin typeface="Calibri"/>
            </a:endParaRPr>
          </a:p>
          <a:p>
            <a:pPr marL="1097280" lvl="8" indent="-457200">
              <a:lnSpc>
                <a:spcPct val="100000"/>
              </a:lnSpc>
              <a:spcBef>
                <a:spcPts val="1199"/>
              </a:spcBef>
              <a:buClr>
                <a:srgbClr val="AD8F67"/>
              </a:buClr>
              <a:buFont typeface="Arial"/>
              <a:buChar char="•"/>
            </a:pPr>
            <a:r>
              <a:rPr lang="de-DE" sz="2400" b="0" strike="noStrike" spc="-1">
                <a:solidFill>
                  <a:srgbClr val="292934"/>
                </a:solidFill>
                <a:latin typeface="Calibri"/>
              </a:rPr>
              <a:t>Neun</a:t>
            </a:r>
            <a:endParaRPr lang="en-US" sz="2400" b="0" strike="noStrike" spc="-1">
              <a:solidFill>
                <a:srgbClr val="292934"/>
              </a:solidFill>
              <a:latin typeface="Calibri"/>
            </a:endParaRPr>
          </a:p>
        </p:txBody>
      </p:sp>
      <p:sp>
        <p:nvSpPr>
          <p:cNvPr id="14" name="PlaceHolder 14"/>
          <p:cNvSpPr>
            <a:spLocks noGrp="1"/>
          </p:cNvSpPr>
          <p:nvPr>
            <p:ph type="body"/>
          </p:nvPr>
        </p:nvSpPr>
        <p:spPr>
          <a:xfrm>
            <a:off x="15544800" y="11948040"/>
            <a:ext cx="12801240" cy="6171840"/>
          </a:xfrm>
          <a:prstGeom prst="rect">
            <a:avLst/>
          </a:prstGeom>
          <a:noFill/>
          <a:ln w="0">
            <a:noFill/>
          </a:ln>
        </p:spPr>
        <p:txBody>
          <a:bodyPr lIns="365760" tIns="182880" anchor="t">
            <a:noAutofit/>
          </a:bodyPr>
          <a:lstStyle/>
          <a:p>
            <a:pPr marL="457200" indent="-457200">
              <a:lnSpc>
                <a:spcPct val="100000"/>
              </a:lnSpc>
              <a:spcBef>
                <a:spcPts val="1199"/>
              </a:spcBef>
              <a:buClr>
                <a:srgbClr val="AD8F67"/>
              </a:buClr>
              <a:buFont typeface="Arial"/>
              <a:buChar char="•"/>
            </a:pPr>
            <a:r>
              <a:rPr lang="de-DE" sz="2800" b="0" strike="noStrike" spc="-1">
                <a:solidFill>
                  <a:srgbClr val="292934"/>
                </a:solidFill>
                <a:latin typeface="Calibri"/>
              </a:rPr>
              <a:t>Verwenden Sie diesen Platzhalter, um Text oder andere Inhalte hinzuzufügen</a:t>
            </a:r>
            <a:endParaRPr lang="en-US" sz="2800" b="0" strike="noStrike" spc="-1">
              <a:solidFill>
                <a:srgbClr val="292934"/>
              </a:solidFill>
              <a:latin typeface="Calibri"/>
            </a:endParaRPr>
          </a:p>
          <a:p>
            <a:pPr marL="1097280" lvl="1" indent="-457200">
              <a:lnSpc>
                <a:spcPct val="100000"/>
              </a:lnSpc>
              <a:spcBef>
                <a:spcPts val="1199"/>
              </a:spcBef>
              <a:buClr>
                <a:srgbClr val="AD8F67"/>
              </a:buClr>
              <a:buFont typeface="Arial"/>
              <a:buChar char="•"/>
            </a:pPr>
            <a:r>
              <a:rPr lang="de-DE" sz="2400" b="0" strike="noStrike" spc="-1">
                <a:solidFill>
                  <a:srgbClr val="292934"/>
                </a:solidFill>
                <a:latin typeface="Calibri"/>
              </a:rPr>
              <a:t>Zweite Ebene</a:t>
            </a:r>
            <a:endParaRPr lang="en-US" sz="2400" b="0" strike="noStrike" spc="-1">
              <a:solidFill>
                <a:srgbClr val="292934"/>
              </a:solidFill>
              <a:latin typeface="Calibri"/>
            </a:endParaRPr>
          </a:p>
          <a:p>
            <a:pPr marL="1097280" lvl="1" indent="-457200">
              <a:lnSpc>
                <a:spcPct val="100000"/>
              </a:lnSpc>
              <a:spcBef>
                <a:spcPts val="1199"/>
              </a:spcBef>
              <a:buClr>
                <a:srgbClr val="AD8F67"/>
              </a:buClr>
              <a:buFont typeface="Arial"/>
              <a:buChar char="•"/>
            </a:pPr>
            <a:r>
              <a:rPr lang="de-DE" sz="2400" b="0" strike="noStrike" spc="-1">
                <a:solidFill>
                  <a:srgbClr val="292934"/>
                </a:solidFill>
                <a:latin typeface="Calibri"/>
              </a:rPr>
              <a:t>Dritte Ebene</a:t>
            </a:r>
            <a:endParaRPr lang="en-US" sz="2400" b="0" strike="noStrike" spc="-1">
              <a:solidFill>
                <a:srgbClr val="292934"/>
              </a:solidFill>
              <a:latin typeface="Calibri"/>
            </a:endParaRPr>
          </a:p>
          <a:p>
            <a:pPr marL="1097280" lvl="1" indent="-457200">
              <a:lnSpc>
                <a:spcPct val="100000"/>
              </a:lnSpc>
              <a:spcBef>
                <a:spcPts val="1199"/>
              </a:spcBef>
              <a:buClr>
                <a:srgbClr val="AD8F67"/>
              </a:buClr>
              <a:buFont typeface="Arial"/>
              <a:buChar char="•"/>
            </a:pPr>
            <a:r>
              <a:rPr lang="de-DE" sz="2400" b="0" strike="noStrike" spc="-1">
                <a:solidFill>
                  <a:srgbClr val="292934"/>
                </a:solidFill>
                <a:latin typeface="Calibri"/>
              </a:rPr>
              <a:t>Vierte Ebene</a:t>
            </a:r>
            <a:endParaRPr lang="en-US" sz="2400" b="0" strike="noStrike" spc="-1">
              <a:solidFill>
                <a:srgbClr val="292934"/>
              </a:solidFill>
              <a:latin typeface="Calibri"/>
            </a:endParaRPr>
          </a:p>
          <a:p>
            <a:pPr marL="1097280" lvl="1" indent="-457200">
              <a:lnSpc>
                <a:spcPct val="100000"/>
              </a:lnSpc>
              <a:spcBef>
                <a:spcPts val="1199"/>
              </a:spcBef>
              <a:buClr>
                <a:srgbClr val="AD8F67"/>
              </a:buClr>
              <a:buFont typeface="Arial"/>
              <a:buChar char="•"/>
            </a:pPr>
            <a:r>
              <a:rPr lang="de-DE" sz="2400" b="0" strike="noStrike" spc="-1">
                <a:solidFill>
                  <a:srgbClr val="292934"/>
                </a:solidFill>
                <a:latin typeface="Calibri"/>
              </a:rPr>
              <a:t>Fünfte Ebene</a:t>
            </a:r>
            <a:endParaRPr lang="en-US" sz="2400" b="0" strike="noStrike" spc="-1">
              <a:solidFill>
                <a:srgbClr val="292934"/>
              </a:solidFill>
              <a:latin typeface="Calibri"/>
            </a:endParaRPr>
          </a:p>
          <a:p>
            <a:pPr marL="1097280" lvl="1" indent="-457200">
              <a:lnSpc>
                <a:spcPct val="100000"/>
              </a:lnSpc>
              <a:spcBef>
                <a:spcPts val="1199"/>
              </a:spcBef>
              <a:buClr>
                <a:srgbClr val="AD8F67"/>
              </a:buClr>
              <a:buFont typeface="Arial"/>
              <a:buChar char="•"/>
            </a:pPr>
            <a:r>
              <a:rPr lang="de-DE" sz="2400" b="0" strike="noStrike" spc="-1">
                <a:solidFill>
                  <a:srgbClr val="292934"/>
                </a:solidFill>
                <a:latin typeface="Calibri"/>
              </a:rPr>
              <a:t>Sechs</a:t>
            </a:r>
            <a:endParaRPr lang="en-US" sz="2400" b="0" strike="noStrike" spc="-1">
              <a:solidFill>
                <a:srgbClr val="292934"/>
              </a:solidFill>
              <a:latin typeface="Calibri"/>
            </a:endParaRPr>
          </a:p>
          <a:p>
            <a:pPr marL="1097280" lvl="1" indent="-457200">
              <a:lnSpc>
                <a:spcPct val="100000"/>
              </a:lnSpc>
              <a:spcBef>
                <a:spcPts val="1199"/>
              </a:spcBef>
              <a:buClr>
                <a:srgbClr val="AD8F67"/>
              </a:buClr>
              <a:buFont typeface="Arial"/>
              <a:buChar char="•"/>
            </a:pPr>
            <a:r>
              <a:rPr lang="de-DE" sz="2400" b="0" strike="noStrike" spc="-1">
                <a:solidFill>
                  <a:srgbClr val="292934"/>
                </a:solidFill>
                <a:latin typeface="Calibri"/>
              </a:rPr>
              <a:t>Sieben</a:t>
            </a:r>
            <a:endParaRPr lang="en-US" sz="2400" b="0" strike="noStrike" spc="-1">
              <a:solidFill>
                <a:srgbClr val="292934"/>
              </a:solidFill>
              <a:latin typeface="Calibri"/>
            </a:endParaRPr>
          </a:p>
          <a:p>
            <a:pPr marL="1097280" lvl="1" indent="-457200">
              <a:lnSpc>
                <a:spcPct val="100000"/>
              </a:lnSpc>
              <a:spcBef>
                <a:spcPts val="1199"/>
              </a:spcBef>
              <a:buClr>
                <a:srgbClr val="AD8F67"/>
              </a:buClr>
              <a:buFont typeface="Arial"/>
              <a:buChar char="•"/>
            </a:pPr>
            <a:r>
              <a:rPr lang="de-DE" sz="2400" b="0" strike="noStrike" spc="-1">
                <a:solidFill>
                  <a:srgbClr val="292934"/>
                </a:solidFill>
                <a:latin typeface="Calibri"/>
              </a:rPr>
              <a:t>Acht</a:t>
            </a:r>
            <a:endParaRPr lang="en-US" sz="2400" b="0" strike="noStrike" spc="-1">
              <a:solidFill>
                <a:srgbClr val="292934"/>
              </a:solidFill>
              <a:latin typeface="Calibri"/>
            </a:endParaRPr>
          </a:p>
          <a:p>
            <a:pPr marL="1097280" lvl="8" indent="-457200">
              <a:lnSpc>
                <a:spcPct val="100000"/>
              </a:lnSpc>
              <a:spcBef>
                <a:spcPts val="1199"/>
              </a:spcBef>
              <a:buClr>
                <a:srgbClr val="AD8F67"/>
              </a:buClr>
              <a:buFont typeface="Arial"/>
              <a:buChar char="•"/>
            </a:pPr>
            <a:r>
              <a:rPr lang="de-DE" sz="2400" b="0" strike="noStrike" spc="-1">
                <a:solidFill>
                  <a:srgbClr val="292934"/>
                </a:solidFill>
                <a:latin typeface="Calibri"/>
              </a:rPr>
              <a:t>Neun</a:t>
            </a:r>
            <a:endParaRPr lang="en-US" sz="2400" b="0" strike="noStrike" spc="-1">
              <a:solidFill>
                <a:srgbClr val="292934"/>
              </a:solidFill>
              <a:latin typeface="Calibri"/>
            </a:endParaRPr>
          </a:p>
        </p:txBody>
      </p:sp>
      <p:sp>
        <p:nvSpPr>
          <p:cNvPr id="15" name="PlaceHolder 15"/>
          <p:cNvSpPr>
            <a:spLocks noGrp="1"/>
          </p:cNvSpPr>
          <p:nvPr>
            <p:ph type="body"/>
          </p:nvPr>
        </p:nvSpPr>
        <p:spPr>
          <a:xfrm>
            <a:off x="15544800" y="23469480"/>
            <a:ext cx="12801240" cy="1752120"/>
          </a:xfrm>
          <a:prstGeom prst="rect">
            <a:avLst/>
          </a:prstGeom>
          <a:noFill/>
          <a:ln w="0">
            <a:noFill/>
          </a:ln>
        </p:spPr>
        <p:txBody>
          <a:bodyPr tIns="182880" anchor="t">
            <a:noAutofit/>
          </a:bodyPr>
          <a:lstStyle/>
          <a:p>
            <a:pPr marL="457200" indent="-457200">
              <a:lnSpc>
                <a:spcPct val="100000"/>
              </a:lnSpc>
              <a:spcBef>
                <a:spcPts val="1199"/>
              </a:spcBef>
              <a:buClr>
                <a:srgbClr val="AD8F67"/>
              </a:buClr>
              <a:buFont typeface="Arial"/>
              <a:buChar char="•"/>
            </a:pPr>
            <a:r>
              <a:rPr lang="de-DE" sz="2800" b="0" strike="noStrike" spc="-1">
                <a:solidFill>
                  <a:srgbClr val="292934"/>
                </a:solidFill>
                <a:latin typeface="Calibri"/>
              </a:rPr>
              <a:t>Verwenden Sie diesen Platzhalter, um Text oder andere Inhalte hinzuzufügen</a:t>
            </a:r>
            <a:endParaRPr lang="en-US" sz="2800" b="0" strike="noStrike" spc="-1">
              <a:solidFill>
                <a:srgbClr val="292934"/>
              </a:solidFill>
              <a:latin typeface="Calibri"/>
            </a:endParaRPr>
          </a:p>
          <a:p>
            <a:pPr marL="1097280" lvl="1" indent="-457200">
              <a:lnSpc>
                <a:spcPct val="100000"/>
              </a:lnSpc>
              <a:spcBef>
                <a:spcPts val="1199"/>
              </a:spcBef>
              <a:buClr>
                <a:srgbClr val="AD8F67"/>
              </a:buClr>
              <a:buFont typeface="Arial"/>
              <a:buChar char="•"/>
            </a:pPr>
            <a:r>
              <a:rPr lang="de-DE" sz="2400" b="0" strike="noStrike" spc="-1">
                <a:solidFill>
                  <a:srgbClr val="292934"/>
                </a:solidFill>
                <a:latin typeface="Calibri"/>
              </a:rPr>
              <a:t>Zweite Ebene</a:t>
            </a:r>
            <a:endParaRPr lang="en-US" sz="2400" b="0" strike="noStrike" spc="-1">
              <a:solidFill>
                <a:srgbClr val="292934"/>
              </a:solidFill>
              <a:latin typeface="Calibri"/>
            </a:endParaRPr>
          </a:p>
        </p:txBody>
      </p:sp>
      <p:sp>
        <p:nvSpPr>
          <p:cNvPr id="16" name="PlaceHolder 16"/>
          <p:cNvSpPr>
            <a:spLocks noGrp="1"/>
          </p:cNvSpPr>
          <p:nvPr>
            <p:ph type="body"/>
          </p:nvPr>
        </p:nvSpPr>
        <p:spPr>
          <a:xfrm>
            <a:off x="15544800" y="25831800"/>
            <a:ext cx="12801240" cy="1218960"/>
          </a:xfrm>
          <a:prstGeom prst="rect">
            <a:avLst/>
          </a:prstGeom>
          <a:solidFill>
            <a:srgbClr val="1DB9DE"/>
          </a:solidFill>
          <a:ln w="0">
            <a:noFill/>
          </a:ln>
        </p:spPr>
        <p:txBody>
          <a:bodyPr lIns="365760" anchor="ctr">
            <a:noAutofit/>
          </a:bodyPr>
          <a:lstStyle/>
          <a:p>
            <a:pPr indent="0">
              <a:lnSpc>
                <a:spcPct val="100000"/>
              </a:lnSpc>
              <a:buNone/>
              <a:tabLst>
                <a:tab pos="0" algn="l"/>
              </a:tabLst>
            </a:pPr>
            <a:r>
              <a:rPr lang="de-DE" sz="6000" b="0" strike="noStrike" cap="all" spc="-1">
                <a:solidFill>
                  <a:srgbClr val="FFFFFF"/>
                </a:solidFill>
                <a:latin typeface="Cambria"/>
              </a:rPr>
              <a:t>Überschrift</a:t>
            </a:r>
            <a:endParaRPr lang="en-US" sz="6000" b="0" strike="noStrike" spc="-1">
              <a:solidFill>
                <a:srgbClr val="292934"/>
              </a:solidFill>
              <a:latin typeface="Calibri"/>
            </a:endParaRPr>
          </a:p>
        </p:txBody>
      </p:sp>
      <p:sp>
        <p:nvSpPr>
          <p:cNvPr id="17" name="PlaceHolder 17"/>
          <p:cNvSpPr>
            <a:spLocks noGrp="1"/>
          </p:cNvSpPr>
          <p:nvPr>
            <p:ph type="body"/>
          </p:nvPr>
        </p:nvSpPr>
        <p:spPr>
          <a:xfrm>
            <a:off x="15544800" y="27057240"/>
            <a:ext cx="12801240" cy="4571640"/>
          </a:xfrm>
          <a:prstGeom prst="rect">
            <a:avLst/>
          </a:prstGeom>
          <a:noFill/>
          <a:ln w="0">
            <a:noFill/>
          </a:ln>
        </p:spPr>
        <p:txBody>
          <a:bodyPr lIns="365760" tIns="182880" anchor="t">
            <a:noAutofit/>
          </a:bodyPr>
          <a:lstStyle/>
          <a:p>
            <a:pPr marL="457200" indent="-457200">
              <a:lnSpc>
                <a:spcPct val="100000"/>
              </a:lnSpc>
              <a:spcBef>
                <a:spcPts val="1199"/>
              </a:spcBef>
              <a:buClr>
                <a:srgbClr val="AD8F67"/>
              </a:buClr>
              <a:buFont typeface="Arial"/>
              <a:buChar char="•"/>
            </a:pPr>
            <a:r>
              <a:rPr lang="de-DE" sz="2800" b="0" strike="noStrike" spc="-1">
                <a:solidFill>
                  <a:srgbClr val="292934"/>
                </a:solidFill>
                <a:latin typeface="Calibri"/>
              </a:rPr>
              <a:t>Verwenden Sie diesen Platzhalter, um Text oder andere Inhalte hinzuzufügen</a:t>
            </a:r>
            <a:endParaRPr lang="en-US" sz="2800" b="0" strike="noStrike" spc="-1">
              <a:solidFill>
                <a:srgbClr val="292934"/>
              </a:solidFill>
              <a:latin typeface="Calibri"/>
            </a:endParaRPr>
          </a:p>
          <a:p>
            <a:pPr marL="1097280" lvl="1" indent="-457200">
              <a:lnSpc>
                <a:spcPct val="100000"/>
              </a:lnSpc>
              <a:spcBef>
                <a:spcPts val="1199"/>
              </a:spcBef>
              <a:buClr>
                <a:srgbClr val="AD8F67"/>
              </a:buClr>
              <a:buFont typeface="Arial"/>
              <a:buChar char="•"/>
            </a:pPr>
            <a:r>
              <a:rPr lang="de-DE" sz="2400" b="0" strike="noStrike" spc="-1">
                <a:solidFill>
                  <a:srgbClr val="292934"/>
                </a:solidFill>
                <a:latin typeface="Calibri"/>
              </a:rPr>
              <a:t>Zweite Ebene</a:t>
            </a:r>
            <a:endParaRPr lang="en-US" sz="2400" b="0" strike="noStrike" spc="-1">
              <a:solidFill>
                <a:srgbClr val="292934"/>
              </a:solidFill>
              <a:latin typeface="Calibri"/>
            </a:endParaRPr>
          </a:p>
          <a:p>
            <a:pPr marL="1097280" lvl="1" indent="-457200">
              <a:lnSpc>
                <a:spcPct val="100000"/>
              </a:lnSpc>
              <a:spcBef>
                <a:spcPts val="1199"/>
              </a:spcBef>
              <a:buClr>
                <a:srgbClr val="AD8F67"/>
              </a:buClr>
              <a:buFont typeface="Arial"/>
              <a:buChar char="•"/>
            </a:pPr>
            <a:r>
              <a:rPr lang="de-DE" sz="2400" b="0" strike="noStrike" spc="-1">
                <a:solidFill>
                  <a:srgbClr val="292934"/>
                </a:solidFill>
                <a:latin typeface="Calibri"/>
              </a:rPr>
              <a:t>Dritte Ebene</a:t>
            </a:r>
            <a:endParaRPr lang="en-US" sz="2400" b="0" strike="noStrike" spc="-1">
              <a:solidFill>
                <a:srgbClr val="292934"/>
              </a:solidFill>
              <a:latin typeface="Calibri"/>
            </a:endParaRPr>
          </a:p>
          <a:p>
            <a:pPr marL="1097280" lvl="1" indent="-457200">
              <a:lnSpc>
                <a:spcPct val="100000"/>
              </a:lnSpc>
              <a:spcBef>
                <a:spcPts val="1199"/>
              </a:spcBef>
              <a:buClr>
                <a:srgbClr val="AD8F67"/>
              </a:buClr>
              <a:buFont typeface="Arial"/>
              <a:buChar char="•"/>
            </a:pPr>
            <a:r>
              <a:rPr lang="de-DE" sz="2400" b="0" strike="noStrike" spc="-1">
                <a:solidFill>
                  <a:srgbClr val="292934"/>
                </a:solidFill>
                <a:latin typeface="Calibri"/>
              </a:rPr>
              <a:t>Vierte Ebene</a:t>
            </a:r>
            <a:endParaRPr lang="en-US" sz="2400" b="0" strike="noStrike" spc="-1">
              <a:solidFill>
                <a:srgbClr val="292934"/>
              </a:solidFill>
              <a:latin typeface="Calibri"/>
            </a:endParaRPr>
          </a:p>
          <a:p>
            <a:pPr marL="1097280" lvl="1" indent="-457200">
              <a:lnSpc>
                <a:spcPct val="100000"/>
              </a:lnSpc>
              <a:spcBef>
                <a:spcPts val="1199"/>
              </a:spcBef>
              <a:buClr>
                <a:srgbClr val="AD8F67"/>
              </a:buClr>
              <a:buFont typeface="Arial"/>
              <a:buChar char="•"/>
            </a:pPr>
            <a:r>
              <a:rPr lang="de-DE" sz="2400" b="0" strike="noStrike" spc="-1">
                <a:solidFill>
                  <a:srgbClr val="292934"/>
                </a:solidFill>
                <a:latin typeface="Calibri"/>
              </a:rPr>
              <a:t>Fünfte Ebene</a:t>
            </a:r>
            <a:endParaRPr lang="en-US" sz="2400" b="0" strike="noStrike" spc="-1">
              <a:solidFill>
                <a:srgbClr val="292934"/>
              </a:solidFill>
              <a:latin typeface="Calibri"/>
            </a:endParaRPr>
          </a:p>
          <a:p>
            <a:pPr marL="1097280" lvl="1" indent="-457200">
              <a:lnSpc>
                <a:spcPct val="100000"/>
              </a:lnSpc>
              <a:spcBef>
                <a:spcPts val="1199"/>
              </a:spcBef>
              <a:buClr>
                <a:srgbClr val="AD8F67"/>
              </a:buClr>
              <a:buFont typeface="Arial"/>
              <a:buChar char="•"/>
            </a:pPr>
            <a:r>
              <a:rPr lang="de-DE" sz="2400" b="0" strike="noStrike" spc="-1">
                <a:solidFill>
                  <a:srgbClr val="292934"/>
                </a:solidFill>
                <a:latin typeface="Calibri"/>
              </a:rPr>
              <a:t>Sechs</a:t>
            </a:r>
            <a:endParaRPr lang="en-US" sz="2400" b="0" strike="noStrike" spc="-1">
              <a:solidFill>
                <a:srgbClr val="292934"/>
              </a:solidFill>
              <a:latin typeface="Calibri"/>
            </a:endParaRPr>
          </a:p>
          <a:p>
            <a:pPr marL="1097280" lvl="1" indent="-457200">
              <a:lnSpc>
                <a:spcPct val="100000"/>
              </a:lnSpc>
              <a:spcBef>
                <a:spcPts val="1199"/>
              </a:spcBef>
              <a:buClr>
                <a:srgbClr val="AD8F67"/>
              </a:buClr>
              <a:buFont typeface="Arial"/>
              <a:buChar char="•"/>
            </a:pPr>
            <a:r>
              <a:rPr lang="de-DE" sz="2400" b="0" strike="noStrike" spc="-1">
                <a:solidFill>
                  <a:srgbClr val="292934"/>
                </a:solidFill>
                <a:latin typeface="Calibri"/>
              </a:rPr>
              <a:t>Sieben</a:t>
            </a:r>
            <a:endParaRPr lang="en-US" sz="2400" b="0" strike="noStrike" spc="-1">
              <a:solidFill>
                <a:srgbClr val="292934"/>
              </a:solidFill>
              <a:latin typeface="Calibri"/>
            </a:endParaRPr>
          </a:p>
          <a:p>
            <a:pPr marL="1097280" lvl="1" indent="-457200">
              <a:lnSpc>
                <a:spcPct val="100000"/>
              </a:lnSpc>
              <a:spcBef>
                <a:spcPts val="1199"/>
              </a:spcBef>
              <a:buClr>
                <a:srgbClr val="AD8F67"/>
              </a:buClr>
              <a:buFont typeface="Arial"/>
              <a:buChar char="•"/>
            </a:pPr>
            <a:r>
              <a:rPr lang="de-DE" sz="2400" b="0" strike="noStrike" spc="-1">
                <a:solidFill>
                  <a:srgbClr val="292934"/>
                </a:solidFill>
                <a:latin typeface="Calibri"/>
              </a:rPr>
              <a:t>Acht</a:t>
            </a:r>
            <a:endParaRPr lang="en-US" sz="2400" b="0" strike="noStrike" spc="-1">
              <a:solidFill>
                <a:srgbClr val="292934"/>
              </a:solidFill>
              <a:latin typeface="Calibri"/>
            </a:endParaRPr>
          </a:p>
          <a:p>
            <a:pPr marL="1097280" lvl="8" indent="-457200">
              <a:lnSpc>
                <a:spcPct val="100000"/>
              </a:lnSpc>
              <a:spcBef>
                <a:spcPts val="1199"/>
              </a:spcBef>
              <a:buClr>
                <a:srgbClr val="AD8F67"/>
              </a:buClr>
              <a:buFont typeface="Arial"/>
              <a:buChar char="•"/>
            </a:pPr>
            <a:r>
              <a:rPr lang="de-DE" sz="2400" b="0" strike="noStrike" spc="-1">
                <a:solidFill>
                  <a:srgbClr val="292934"/>
                </a:solidFill>
                <a:latin typeface="Calibri"/>
              </a:rPr>
              <a:t>Neun</a:t>
            </a:r>
            <a:endParaRPr lang="en-US" sz="2400" b="0" strike="noStrike" spc="-1">
              <a:solidFill>
                <a:srgbClr val="292934"/>
              </a:solidFill>
              <a:latin typeface="Calibri"/>
            </a:endParaRPr>
          </a:p>
        </p:txBody>
      </p:sp>
      <p:sp>
        <p:nvSpPr>
          <p:cNvPr id="18" name="PlaceHolder 18"/>
          <p:cNvSpPr>
            <a:spLocks noGrp="1"/>
          </p:cNvSpPr>
          <p:nvPr>
            <p:ph type="body"/>
          </p:nvPr>
        </p:nvSpPr>
        <p:spPr>
          <a:xfrm>
            <a:off x="29900880" y="5852160"/>
            <a:ext cx="12801240" cy="1218960"/>
          </a:xfrm>
          <a:prstGeom prst="rect">
            <a:avLst/>
          </a:prstGeom>
          <a:solidFill>
            <a:srgbClr val="009881"/>
          </a:solidFill>
          <a:ln w="0">
            <a:noFill/>
          </a:ln>
        </p:spPr>
        <p:txBody>
          <a:bodyPr lIns="365760" anchor="ctr">
            <a:noAutofit/>
          </a:bodyPr>
          <a:lstStyle/>
          <a:p>
            <a:pPr indent="0">
              <a:lnSpc>
                <a:spcPct val="100000"/>
              </a:lnSpc>
              <a:buNone/>
              <a:tabLst>
                <a:tab pos="0" algn="l"/>
              </a:tabLst>
            </a:pPr>
            <a:r>
              <a:rPr lang="de-DE" sz="6000" b="0" strike="noStrike" cap="all" spc="-1">
                <a:solidFill>
                  <a:srgbClr val="FFFFFF"/>
                </a:solidFill>
                <a:latin typeface="Cambria"/>
              </a:rPr>
              <a:t>Überschrift</a:t>
            </a:r>
            <a:endParaRPr lang="en-US" sz="6000" b="0" strike="noStrike" spc="-1">
              <a:solidFill>
                <a:srgbClr val="292934"/>
              </a:solidFill>
              <a:latin typeface="Calibri"/>
            </a:endParaRPr>
          </a:p>
        </p:txBody>
      </p:sp>
      <p:sp>
        <p:nvSpPr>
          <p:cNvPr id="19" name="PlaceHolder 19"/>
          <p:cNvSpPr>
            <a:spLocks noGrp="1"/>
          </p:cNvSpPr>
          <p:nvPr>
            <p:ph type="body"/>
          </p:nvPr>
        </p:nvSpPr>
        <p:spPr>
          <a:xfrm>
            <a:off x="29900880" y="7071480"/>
            <a:ext cx="12801240" cy="7314840"/>
          </a:xfrm>
          <a:prstGeom prst="rect">
            <a:avLst/>
          </a:prstGeom>
          <a:noFill/>
          <a:ln w="0">
            <a:noFill/>
          </a:ln>
        </p:spPr>
        <p:txBody>
          <a:bodyPr lIns="365760" tIns="182880" anchor="t">
            <a:noAutofit/>
          </a:bodyPr>
          <a:lstStyle/>
          <a:p>
            <a:pPr marL="457200" indent="-457200">
              <a:lnSpc>
                <a:spcPct val="100000"/>
              </a:lnSpc>
              <a:spcBef>
                <a:spcPts val="1199"/>
              </a:spcBef>
              <a:buClr>
                <a:srgbClr val="AD8F67"/>
              </a:buClr>
              <a:buFont typeface="Arial"/>
              <a:buChar char="•"/>
            </a:pPr>
            <a:r>
              <a:rPr lang="de-DE" sz="2800" b="0" strike="noStrike" spc="-1">
                <a:solidFill>
                  <a:srgbClr val="292934"/>
                </a:solidFill>
                <a:latin typeface="Calibri"/>
              </a:rPr>
              <a:t>Verwenden Sie diesen Platzhalter, um Text oder andere Inhalte hinzuzufügen</a:t>
            </a:r>
            <a:endParaRPr lang="en-US" sz="2800" b="0" strike="noStrike" spc="-1">
              <a:solidFill>
                <a:srgbClr val="292934"/>
              </a:solidFill>
              <a:latin typeface="Calibri"/>
            </a:endParaRPr>
          </a:p>
          <a:p>
            <a:pPr marL="1097280" lvl="1" indent="-457200">
              <a:lnSpc>
                <a:spcPct val="100000"/>
              </a:lnSpc>
              <a:spcBef>
                <a:spcPts val="1199"/>
              </a:spcBef>
              <a:buClr>
                <a:srgbClr val="AD8F67"/>
              </a:buClr>
              <a:buFont typeface="Arial"/>
              <a:buChar char="•"/>
            </a:pPr>
            <a:r>
              <a:rPr lang="de-DE" sz="2400" b="0" strike="noStrike" spc="-1">
                <a:solidFill>
                  <a:srgbClr val="292934"/>
                </a:solidFill>
                <a:latin typeface="Calibri"/>
              </a:rPr>
              <a:t>Zweite Ebene</a:t>
            </a:r>
            <a:endParaRPr lang="en-US" sz="2400" b="0" strike="noStrike" spc="-1">
              <a:solidFill>
                <a:srgbClr val="292934"/>
              </a:solidFill>
              <a:latin typeface="Calibri"/>
            </a:endParaRPr>
          </a:p>
          <a:p>
            <a:pPr marL="1097280" lvl="1" indent="-457200">
              <a:lnSpc>
                <a:spcPct val="100000"/>
              </a:lnSpc>
              <a:spcBef>
                <a:spcPts val="1199"/>
              </a:spcBef>
              <a:buClr>
                <a:srgbClr val="AD8F67"/>
              </a:buClr>
              <a:buFont typeface="Arial"/>
              <a:buChar char="•"/>
            </a:pPr>
            <a:r>
              <a:rPr lang="de-DE" sz="2400" b="0" strike="noStrike" spc="-1">
                <a:solidFill>
                  <a:srgbClr val="292934"/>
                </a:solidFill>
                <a:latin typeface="Calibri"/>
              </a:rPr>
              <a:t>Dritte Ebene</a:t>
            </a:r>
            <a:endParaRPr lang="en-US" sz="2400" b="0" strike="noStrike" spc="-1">
              <a:solidFill>
                <a:srgbClr val="292934"/>
              </a:solidFill>
              <a:latin typeface="Calibri"/>
            </a:endParaRPr>
          </a:p>
          <a:p>
            <a:pPr marL="1097280" lvl="1" indent="-457200">
              <a:lnSpc>
                <a:spcPct val="100000"/>
              </a:lnSpc>
              <a:spcBef>
                <a:spcPts val="1199"/>
              </a:spcBef>
              <a:buClr>
                <a:srgbClr val="AD8F67"/>
              </a:buClr>
              <a:buFont typeface="Arial"/>
              <a:buChar char="•"/>
            </a:pPr>
            <a:r>
              <a:rPr lang="de-DE" sz="2400" b="0" strike="noStrike" spc="-1">
                <a:solidFill>
                  <a:srgbClr val="292934"/>
                </a:solidFill>
                <a:latin typeface="Calibri"/>
              </a:rPr>
              <a:t>Vierte Ebene</a:t>
            </a:r>
            <a:endParaRPr lang="en-US" sz="2400" b="0" strike="noStrike" spc="-1">
              <a:solidFill>
                <a:srgbClr val="292934"/>
              </a:solidFill>
              <a:latin typeface="Calibri"/>
            </a:endParaRPr>
          </a:p>
          <a:p>
            <a:pPr marL="1097280" lvl="1" indent="-457200">
              <a:lnSpc>
                <a:spcPct val="100000"/>
              </a:lnSpc>
              <a:spcBef>
                <a:spcPts val="1199"/>
              </a:spcBef>
              <a:buClr>
                <a:srgbClr val="AD8F67"/>
              </a:buClr>
              <a:buFont typeface="Arial"/>
              <a:buChar char="•"/>
            </a:pPr>
            <a:r>
              <a:rPr lang="de-DE" sz="2400" b="0" strike="noStrike" spc="-1">
                <a:solidFill>
                  <a:srgbClr val="292934"/>
                </a:solidFill>
                <a:latin typeface="Calibri"/>
              </a:rPr>
              <a:t>Fünfte Ebene</a:t>
            </a:r>
            <a:endParaRPr lang="en-US" sz="2400" b="0" strike="noStrike" spc="-1">
              <a:solidFill>
                <a:srgbClr val="292934"/>
              </a:solidFill>
              <a:latin typeface="Calibri"/>
            </a:endParaRPr>
          </a:p>
          <a:p>
            <a:pPr marL="1097280" lvl="1" indent="-457200">
              <a:lnSpc>
                <a:spcPct val="100000"/>
              </a:lnSpc>
              <a:spcBef>
                <a:spcPts val="1199"/>
              </a:spcBef>
              <a:buClr>
                <a:srgbClr val="AD8F67"/>
              </a:buClr>
              <a:buFont typeface="Arial"/>
              <a:buChar char="•"/>
            </a:pPr>
            <a:r>
              <a:rPr lang="de-DE" sz="2400" b="0" strike="noStrike" spc="-1">
                <a:solidFill>
                  <a:srgbClr val="292934"/>
                </a:solidFill>
                <a:latin typeface="Calibri"/>
              </a:rPr>
              <a:t>Sechs</a:t>
            </a:r>
            <a:endParaRPr lang="en-US" sz="2400" b="0" strike="noStrike" spc="-1">
              <a:solidFill>
                <a:srgbClr val="292934"/>
              </a:solidFill>
              <a:latin typeface="Calibri"/>
            </a:endParaRPr>
          </a:p>
          <a:p>
            <a:pPr marL="1097280" lvl="1" indent="-457200">
              <a:lnSpc>
                <a:spcPct val="100000"/>
              </a:lnSpc>
              <a:spcBef>
                <a:spcPts val="1199"/>
              </a:spcBef>
              <a:buClr>
                <a:srgbClr val="AD8F67"/>
              </a:buClr>
              <a:buFont typeface="Arial"/>
              <a:buChar char="•"/>
            </a:pPr>
            <a:r>
              <a:rPr lang="de-DE" sz="2400" b="0" strike="noStrike" spc="-1">
                <a:solidFill>
                  <a:srgbClr val="292934"/>
                </a:solidFill>
                <a:latin typeface="Calibri"/>
              </a:rPr>
              <a:t>Sieben</a:t>
            </a:r>
            <a:endParaRPr lang="en-US" sz="2400" b="0" strike="noStrike" spc="-1">
              <a:solidFill>
                <a:srgbClr val="292934"/>
              </a:solidFill>
              <a:latin typeface="Calibri"/>
            </a:endParaRPr>
          </a:p>
          <a:p>
            <a:pPr marL="1097280" lvl="1" indent="-457200">
              <a:lnSpc>
                <a:spcPct val="100000"/>
              </a:lnSpc>
              <a:spcBef>
                <a:spcPts val="1199"/>
              </a:spcBef>
              <a:buClr>
                <a:srgbClr val="AD8F67"/>
              </a:buClr>
              <a:buFont typeface="Arial"/>
              <a:buChar char="•"/>
            </a:pPr>
            <a:r>
              <a:rPr lang="de-DE" sz="2400" b="0" strike="noStrike" spc="-1">
                <a:solidFill>
                  <a:srgbClr val="292934"/>
                </a:solidFill>
                <a:latin typeface="Calibri"/>
              </a:rPr>
              <a:t>Acht</a:t>
            </a:r>
            <a:endParaRPr lang="en-US" sz="2400" b="0" strike="noStrike" spc="-1">
              <a:solidFill>
                <a:srgbClr val="292934"/>
              </a:solidFill>
              <a:latin typeface="Calibri"/>
            </a:endParaRPr>
          </a:p>
          <a:p>
            <a:pPr marL="1097280" lvl="8" indent="-457200">
              <a:lnSpc>
                <a:spcPct val="100000"/>
              </a:lnSpc>
              <a:spcBef>
                <a:spcPts val="1199"/>
              </a:spcBef>
              <a:buClr>
                <a:srgbClr val="AD8F67"/>
              </a:buClr>
              <a:buFont typeface="Arial"/>
              <a:buChar char="•"/>
            </a:pPr>
            <a:r>
              <a:rPr lang="de-DE" sz="2400" b="0" strike="noStrike" spc="-1">
                <a:solidFill>
                  <a:srgbClr val="292934"/>
                </a:solidFill>
                <a:latin typeface="Calibri"/>
              </a:rPr>
              <a:t>Neun</a:t>
            </a:r>
            <a:endParaRPr lang="en-US" sz="2400" b="0" strike="noStrike" spc="-1">
              <a:solidFill>
                <a:srgbClr val="292934"/>
              </a:solidFill>
              <a:latin typeface="Calibri"/>
            </a:endParaRPr>
          </a:p>
        </p:txBody>
      </p:sp>
      <p:sp>
        <p:nvSpPr>
          <p:cNvPr id="20" name="PlaceHolder 20"/>
          <p:cNvSpPr>
            <a:spLocks noGrp="1"/>
          </p:cNvSpPr>
          <p:nvPr>
            <p:ph type="body"/>
          </p:nvPr>
        </p:nvSpPr>
        <p:spPr>
          <a:xfrm>
            <a:off x="29900880" y="15837480"/>
            <a:ext cx="12801240" cy="7314840"/>
          </a:xfrm>
          <a:prstGeom prst="rect">
            <a:avLst/>
          </a:prstGeom>
          <a:noFill/>
          <a:ln w="0">
            <a:noFill/>
          </a:ln>
        </p:spPr>
        <p:txBody>
          <a:bodyPr lIns="365760" tIns="182880" anchor="t">
            <a:noAutofit/>
          </a:bodyPr>
          <a:lstStyle/>
          <a:p>
            <a:pPr marL="457200" indent="-457200">
              <a:lnSpc>
                <a:spcPct val="100000"/>
              </a:lnSpc>
              <a:spcBef>
                <a:spcPts val="1199"/>
              </a:spcBef>
              <a:buClr>
                <a:srgbClr val="AD8F67"/>
              </a:buClr>
              <a:buFont typeface="Arial"/>
              <a:buChar char="•"/>
            </a:pPr>
            <a:r>
              <a:rPr lang="de-DE" sz="2800" b="0" strike="noStrike" spc="-1">
                <a:solidFill>
                  <a:srgbClr val="292934"/>
                </a:solidFill>
                <a:latin typeface="Calibri"/>
              </a:rPr>
              <a:t>Verwenden Sie diesen Platzhalter, um Text oder andere Inhalte hinzuzufügen</a:t>
            </a:r>
            <a:endParaRPr lang="en-US" sz="2800" b="0" strike="noStrike" spc="-1">
              <a:solidFill>
                <a:srgbClr val="292934"/>
              </a:solidFill>
              <a:latin typeface="Calibri"/>
            </a:endParaRPr>
          </a:p>
          <a:p>
            <a:pPr marL="1097280" lvl="1" indent="-457200">
              <a:lnSpc>
                <a:spcPct val="100000"/>
              </a:lnSpc>
              <a:spcBef>
                <a:spcPts val="1199"/>
              </a:spcBef>
              <a:buClr>
                <a:srgbClr val="AD8F67"/>
              </a:buClr>
              <a:buFont typeface="Arial"/>
              <a:buChar char="•"/>
            </a:pPr>
            <a:r>
              <a:rPr lang="de-DE" sz="2400" b="0" strike="noStrike" spc="-1">
                <a:solidFill>
                  <a:srgbClr val="292934"/>
                </a:solidFill>
                <a:latin typeface="Calibri"/>
              </a:rPr>
              <a:t>Zweite Ebene</a:t>
            </a:r>
            <a:endParaRPr lang="en-US" sz="2400" b="0" strike="noStrike" spc="-1">
              <a:solidFill>
                <a:srgbClr val="292934"/>
              </a:solidFill>
              <a:latin typeface="Calibri"/>
            </a:endParaRPr>
          </a:p>
          <a:p>
            <a:pPr marL="1097280" lvl="1" indent="-457200">
              <a:lnSpc>
                <a:spcPct val="100000"/>
              </a:lnSpc>
              <a:spcBef>
                <a:spcPts val="1199"/>
              </a:spcBef>
              <a:buClr>
                <a:srgbClr val="AD8F67"/>
              </a:buClr>
              <a:buFont typeface="Arial"/>
              <a:buChar char="•"/>
            </a:pPr>
            <a:r>
              <a:rPr lang="de-DE" sz="2400" b="0" strike="noStrike" spc="-1">
                <a:solidFill>
                  <a:srgbClr val="292934"/>
                </a:solidFill>
                <a:latin typeface="Calibri"/>
              </a:rPr>
              <a:t>Dritte Ebene</a:t>
            </a:r>
            <a:endParaRPr lang="en-US" sz="2400" b="0" strike="noStrike" spc="-1">
              <a:solidFill>
                <a:srgbClr val="292934"/>
              </a:solidFill>
              <a:latin typeface="Calibri"/>
            </a:endParaRPr>
          </a:p>
          <a:p>
            <a:pPr marL="1097280" lvl="1" indent="-457200">
              <a:lnSpc>
                <a:spcPct val="100000"/>
              </a:lnSpc>
              <a:spcBef>
                <a:spcPts val="1199"/>
              </a:spcBef>
              <a:buClr>
                <a:srgbClr val="AD8F67"/>
              </a:buClr>
              <a:buFont typeface="Arial"/>
              <a:buChar char="•"/>
            </a:pPr>
            <a:r>
              <a:rPr lang="de-DE" sz="2400" b="0" strike="noStrike" spc="-1">
                <a:solidFill>
                  <a:srgbClr val="292934"/>
                </a:solidFill>
                <a:latin typeface="Calibri"/>
              </a:rPr>
              <a:t>Vierte Ebene</a:t>
            </a:r>
            <a:endParaRPr lang="en-US" sz="2400" b="0" strike="noStrike" spc="-1">
              <a:solidFill>
                <a:srgbClr val="292934"/>
              </a:solidFill>
              <a:latin typeface="Calibri"/>
            </a:endParaRPr>
          </a:p>
          <a:p>
            <a:pPr marL="1097280" lvl="1" indent="-457200">
              <a:lnSpc>
                <a:spcPct val="100000"/>
              </a:lnSpc>
              <a:spcBef>
                <a:spcPts val="1199"/>
              </a:spcBef>
              <a:buClr>
                <a:srgbClr val="AD8F67"/>
              </a:buClr>
              <a:buFont typeface="Arial"/>
              <a:buChar char="•"/>
            </a:pPr>
            <a:r>
              <a:rPr lang="de-DE" sz="2400" b="0" strike="noStrike" spc="-1">
                <a:solidFill>
                  <a:srgbClr val="292934"/>
                </a:solidFill>
                <a:latin typeface="Calibri"/>
              </a:rPr>
              <a:t>Fünfte Ebene</a:t>
            </a:r>
            <a:endParaRPr lang="en-US" sz="2400" b="0" strike="noStrike" spc="-1">
              <a:solidFill>
                <a:srgbClr val="292934"/>
              </a:solidFill>
              <a:latin typeface="Calibri"/>
            </a:endParaRPr>
          </a:p>
          <a:p>
            <a:pPr marL="1097280" lvl="1" indent="-457200">
              <a:lnSpc>
                <a:spcPct val="100000"/>
              </a:lnSpc>
              <a:spcBef>
                <a:spcPts val="1199"/>
              </a:spcBef>
              <a:buClr>
                <a:srgbClr val="AD8F67"/>
              </a:buClr>
              <a:buFont typeface="Arial"/>
              <a:buChar char="•"/>
            </a:pPr>
            <a:r>
              <a:rPr lang="de-DE" sz="2400" b="0" strike="noStrike" spc="-1">
                <a:solidFill>
                  <a:srgbClr val="292934"/>
                </a:solidFill>
                <a:latin typeface="Calibri"/>
              </a:rPr>
              <a:t>Sechs</a:t>
            </a:r>
            <a:endParaRPr lang="en-US" sz="2400" b="0" strike="noStrike" spc="-1">
              <a:solidFill>
                <a:srgbClr val="292934"/>
              </a:solidFill>
              <a:latin typeface="Calibri"/>
            </a:endParaRPr>
          </a:p>
          <a:p>
            <a:pPr marL="1097280" lvl="1" indent="-457200">
              <a:lnSpc>
                <a:spcPct val="100000"/>
              </a:lnSpc>
              <a:spcBef>
                <a:spcPts val="1199"/>
              </a:spcBef>
              <a:buClr>
                <a:srgbClr val="AD8F67"/>
              </a:buClr>
              <a:buFont typeface="Arial"/>
              <a:buChar char="•"/>
            </a:pPr>
            <a:r>
              <a:rPr lang="de-DE" sz="2400" b="0" strike="noStrike" spc="-1">
                <a:solidFill>
                  <a:srgbClr val="292934"/>
                </a:solidFill>
                <a:latin typeface="Calibri"/>
              </a:rPr>
              <a:t>Sieben</a:t>
            </a:r>
            <a:endParaRPr lang="en-US" sz="2400" b="0" strike="noStrike" spc="-1">
              <a:solidFill>
                <a:srgbClr val="292934"/>
              </a:solidFill>
              <a:latin typeface="Calibri"/>
            </a:endParaRPr>
          </a:p>
          <a:p>
            <a:pPr marL="1097280" lvl="1" indent="-457200">
              <a:lnSpc>
                <a:spcPct val="100000"/>
              </a:lnSpc>
              <a:spcBef>
                <a:spcPts val="1199"/>
              </a:spcBef>
              <a:buClr>
                <a:srgbClr val="AD8F67"/>
              </a:buClr>
              <a:buFont typeface="Arial"/>
              <a:buChar char="•"/>
            </a:pPr>
            <a:r>
              <a:rPr lang="de-DE" sz="2400" b="0" strike="noStrike" spc="-1">
                <a:solidFill>
                  <a:srgbClr val="292934"/>
                </a:solidFill>
                <a:latin typeface="Calibri"/>
              </a:rPr>
              <a:t>Acht</a:t>
            </a:r>
            <a:endParaRPr lang="en-US" sz="2400" b="0" strike="noStrike" spc="-1">
              <a:solidFill>
                <a:srgbClr val="292934"/>
              </a:solidFill>
              <a:latin typeface="Calibri"/>
            </a:endParaRPr>
          </a:p>
          <a:p>
            <a:pPr marL="1097280" lvl="8" indent="-457200">
              <a:lnSpc>
                <a:spcPct val="100000"/>
              </a:lnSpc>
              <a:spcBef>
                <a:spcPts val="1199"/>
              </a:spcBef>
              <a:buClr>
                <a:srgbClr val="AD8F67"/>
              </a:buClr>
              <a:buFont typeface="Arial"/>
              <a:buChar char="•"/>
            </a:pPr>
            <a:r>
              <a:rPr lang="de-DE" sz="2400" b="0" strike="noStrike" spc="-1">
                <a:solidFill>
                  <a:srgbClr val="292934"/>
                </a:solidFill>
                <a:latin typeface="Calibri"/>
              </a:rPr>
              <a:t>Neun</a:t>
            </a:r>
            <a:endParaRPr lang="en-US" sz="2400" b="0" strike="noStrike" spc="-1">
              <a:solidFill>
                <a:srgbClr val="292934"/>
              </a:solidFill>
              <a:latin typeface="Calibri"/>
            </a:endParaRPr>
          </a:p>
        </p:txBody>
      </p:sp>
      <p:sp>
        <p:nvSpPr>
          <p:cNvPr id="21" name="PlaceHolder 21"/>
          <p:cNvSpPr>
            <a:spLocks noGrp="1"/>
          </p:cNvSpPr>
          <p:nvPr>
            <p:ph type="body"/>
          </p:nvPr>
        </p:nvSpPr>
        <p:spPr>
          <a:xfrm>
            <a:off x="29900880" y="25831800"/>
            <a:ext cx="12801240" cy="1218960"/>
          </a:xfrm>
          <a:prstGeom prst="rect">
            <a:avLst/>
          </a:prstGeom>
          <a:solidFill>
            <a:srgbClr val="009881"/>
          </a:solidFill>
          <a:ln w="0">
            <a:noFill/>
          </a:ln>
        </p:spPr>
        <p:txBody>
          <a:bodyPr lIns="365760" anchor="ctr">
            <a:noAutofit/>
          </a:bodyPr>
          <a:lstStyle/>
          <a:p>
            <a:pPr indent="0">
              <a:lnSpc>
                <a:spcPct val="100000"/>
              </a:lnSpc>
              <a:buNone/>
              <a:tabLst>
                <a:tab pos="0" algn="l"/>
              </a:tabLst>
            </a:pPr>
            <a:r>
              <a:rPr lang="de-DE" sz="6000" b="0" strike="noStrike" cap="all" spc="-1">
                <a:solidFill>
                  <a:srgbClr val="FFFFFF"/>
                </a:solidFill>
                <a:latin typeface="Cambria"/>
              </a:rPr>
              <a:t>Überschrift</a:t>
            </a:r>
            <a:endParaRPr lang="en-US" sz="6000" b="0" strike="noStrike" spc="-1">
              <a:solidFill>
                <a:srgbClr val="292934"/>
              </a:solidFill>
              <a:latin typeface="Calibri"/>
            </a:endParaRPr>
          </a:p>
        </p:txBody>
      </p:sp>
      <p:sp>
        <p:nvSpPr>
          <p:cNvPr id="22" name="PlaceHolder 22"/>
          <p:cNvSpPr>
            <a:spLocks noGrp="1"/>
          </p:cNvSpPr>
          <p:nvPr>
            <p:ph type="body"/>
          </p:nvPr>
        </p:nvSpPr>
        <p:spPr>
          <a:xfrm>
            <a:off x="29900880" y="27057240"/>
            <a:ext cx="12801240" cy="4571640"/>
          </a:xfrm>
          <a:prstGeom prst="rect">
            <a:avLst/>
          </a:prstGeom>
          <a:noFill/>
          <a:ln w="0">
            <a:noFill/>
          </a:ln>
        </p:spPr>
        <p:txBody>
          <a:bodyPr lIns="365760" tIns="182880" anchor="t">
            <a:noAutofit/>
          </a:bodyPr>
          <a:lstStyle/>
          <a:p>
            <a:pPr marL="457200" indent="-457200">
              <a:lnSpc>
                <a:spcPct val="100000"/>
              </a:lnSpc>
              <a:spcBef>
                <a:spcPts val="1199"/>
              </a:spcBef>
              <a:buClr>
                <a:srgbClr val="AD8F67"/>
              </a:buClr>
              <a:buFont typeface="Arial"/>
              <a:buChar char="•"/>
            </a:pPr>
            <a:r>
              <a:rPr lang="de-DE" sz="2800" b="0" strike="noStrike" spc="-1">
                <a:solidFill>
                  <a:srgbClr val="292934"/>
                </a:solidFill>
                <a:latin typeface="Calibri"/>
              </a:rPr>
              <a:t>Verwenden Sie diesen Platzhalter, um Text oder andere Inhalte hinzuzufügen</a:t>
            </a:r>
            <a:endParaRPr lang="en-US" sz="2800" b="0" strike="noStrike" spc="-1">
              <a:solidFill>
                <a:srgbClr val="292934"/>
              </a:solidFill>
              <a:latin typeface="Calibri"/>
            </a:endParaRPr>
          </a:p>
          <a:p>
            <a:pPr marL="1097280" lvl="1" indent="-457200">
              <a:lnSpc>
                <a:spcPct val="100000"/>
              </a:lnSpc>
              <a:spcBef>
                <a:spcPts val="1199"/>
              </a:spcBef>
              <a:buClr>
                <a:srgbClr val="AD8F67"/>
              </a:buClr>
              <a:buFont typeface="Arial"/>
              <a:buChar char="•"/>
            </a:pPr>
            <a:r>
              <a:rPr lang="de-DE" sz="2400" b="0" strike="noStrike" spc="-1">
                <a:solidFill>
                  <a:srgbClr val="292934"/>
                </a:solidFill>
                <a:latin typeface="Calibri"/>
              </a:rPr>
              <a:t>Zweite Ebene</a:t>
            </a:r>
            <a:endParaRPr lang="en-US" sz="2400" b="0" strike="noStrike" spc="-1">
              <a:solidFill>
                <a:srgbClr val="292934"/>
              </a:solidFill>
              <a:latin typeface="Calibri"/>
            </a:endParaRPr>
          </a:p>
          <a:p>
            <a:pPr marL="1097280" lvl="1" indent="-457200">
              <a:lnSpc>
                <a:spcPct val="100000"/>
              </a:lnSpc>
              <a:spcBef>
                <a:spcPts val="1199"/>
              </a:spcBef>
              <a:buClr>
                <a:srgbClr val="AD8F67"/>
              </a:buClr>
              <a:buFont typeface="Arial"/>
              <a:buChar char="•"/>
            </a:pPr>
            <a:r>
              <a:rPr lang="de-DE" sz="2400" b="0" strike="noStrike" spc="-1">
                <a:solidFill>
                  <a:srgbClr val="292934"/>
                </a:solidFill>
                <a:latin typeface="Calibri"/>
              </a:rPr>
              <a:t>Dritte Ebene</a:t>
            </a:r>
            <a:endParaRPr lang="en-US" sz="2400" b="0" strike="noStrike" spc="-1">
              <a:solidFill>
                <a:srgbClr val="292934"/>
              </a:solidFill>
              <a:latin typeface="Calibri"/>
            </a:endParaRPr>
          </a:p>
          <a:p>
            <a:pPr marL="1097280" lvl="1" indent="-457200">
              <a:lnSpc>
                <a:spcPct val="100000"/>
              </a:lnSpc>
              <a:spcBef>
                <a:spcPts val="1199"/>
              </a:spcBef>
              <a:buClr>
                <a:srgbClr val="AD8F67"/>
              </a:buClr>
              <a:buFont typeface="Arial"/>
              <a:buChar char="•"/>
            </a:pPr>
            <a:r>
              <a:rPr lang="de-DE" sz="2400" b="0" strike="noStrike" spc="-1">
                <a:solidFill>
                  <a:srgbClr val="292934"/>
                </a:solidFill>
                <a:latin typeface="Calibri"/>
              </a:rPr>
              <a:t>Vierte Ebene</a:t>
            </a:r>
            <a:endParaRPr lang="en-US" sz="2400" b="0" strike="noStrike" spc="-1">
              <a:solidFill>
                <a:srgbClr val="292934"/>
              </a:solidFill>
              <a:latin typeface="Calibri"/>
            </a:endParaRPr>
          </a:p>
          <a:p>
            <a:pPr marL="1097280" lvl="1" indent="-457200">
              <a:lnSpc>
                <a:spcPct val="100000"/>
              </a:lnSpc>
              <a:spcBef>
                <a:spcPts val="1199"/>
              </a:spcBef>
              <a:buClr>
                <a:srgbClr val="AD8F67"/>
              </a:buClr>
              <a:buFont typeface="Arial"/>
              <a:buChar char="•"/>
            </a:pPr>
            <a:r>
              <a:rPr lang="de-DE" sz="2400" b="0" strike="noStrike" spc="-1">
                <a:solidFill>
                  <a:srgbClr val="292934"/>
                </a:solidFill>
                <a:latin typeface="Calibri"/>
              </a:rPr>
              <a:t>Fünfte Ebene</a:t>
            </a:r>
            <a:endParaRPr lang="en-US" sz="2400" b="0" strike="noStrike" spc="-1">
              <a:solidFill>
                <a:srgbClr val="292934"/>
              </a:solidFill>
              <a:latin typeface="Calibri"/>
            </a:endParaRPr>
          </a:p>
          <a:p>
            <a:pPr marL="1097280" lvl="1" indent="-457200">
              <a:lnSpc>
                <a:spcPct val="100000"/>
              </a:lnSpc>
              <a:spcBef>
                <a:spcPts val="1199"/>
              </a:spcBef>
              <a:buClr>
                <a:srgbClr val="AD8F67"/>
              </a:buClr>
              <a:buFont typeface="Arial"/>
              <a:buChar char="•"/>
            </a:pPr>
            <a:r>
              <a:rPr lang="de-DE" sz="2400" b="0" strike="noStrike" spc="-1">
                <a:solidFill>
                  <a:srgbClr val="292934"/>
                </a:solidFill>
                <a:latin typeface="Calibri"/>
              </a:rPr>
              <a:t>Sechs</a:t>
            </a:r>
            <a:endParaRPr lang="en-US" sz="2400" b="0" strike="noStrike" spc="-1">
              <a:solidFill>
                <a:srgbClr val="292934"/>
              </a:solidFill>
              <a:latin typeface="Calibri"/>
            </a:endParaRPr>
          </a:p>
          <a:p>
            <a:pPr marL="1097280" lvl="1" indent="-457200">
              <a:lnSpc>
                <a:spcPct val="100000"/>
              </a:lnSpc>
              <a:spcBef>
                <a:spcPts val="1199"/>
              </a:spcBef>
              <a:buClr>
                <a:srgbClr val="AD8F67"/>
              </a:buClr>
              <a:buFont typeface="Arial"/>
              <a:buChar char="•"/>
            </a:pPr>
            <a:r>
              <a:rPr lang="de-DE" sz="2400" b="0" strike="noStrike" spc="-1">
                <a:solidFill>
                  <a:srgbClr val="292934"/>
                </a:solidFill>
                <a:latin typeface="Calibri"/>
              </a:rPr>
              <a:t>Sieben</a:t>
            </a:r>
            <a:endParaRPr lang="en-US" sz="2400" b="0" strike="noStrike" spc="-1">
              <a:solidFill>
                <a:srgbClr val="292934"/>
              </a:solidFill>
              <a:latin typeface="Calibri"/>
            </a:endParaRPr>
          </a:p>
          <a:p>
            <a:pPr marL="1097280" lvl="1" indent="-457200">
              <a:lnSpc>
                <a:spcPct val="100000"/>
              </a:lnSpc>
              <a:spcBef>
                <a:spcPts val="1199"/>
              </a:spcBef>
              <a:buClr>
                <a:srgbClr val="AD8F67"/>
              </a:buClr>
              <a:buFont typeface="Arial"/>
              <a:buChar char="•"/>
            </a:pPr>
            <a:r>
              <a:rPr lang="de-DE" sz="2400" b="0" strike="noStrike" spc="-1">
                <a:solidFill>
                  <a:srgbClr val="292934"/>
                </a:solidFill>
                <a:latin typeface="Calibri"/>
              </a:rPr>
              <a:t>Acht</a:t>
            </a:r>
            <a:endParaRPr lang="en-US" sz="2400" b="0" strike="noStrike" spc="-1">
              <a:solidFill>
                <a:srgbClr val="292934"/>
              </a:solidFill>
              <a:latin typeface="Calibri"/>
            </a:endParaRPr>
          </a:p>
          <a:p>
            <a:pPr marL="1097280" lvl="8" indent="-457200">
              <a:lnSpc>
                <a:spcPct val="100000"/>
              </a:lnSpc>
              <a:spcBef>
                <a:spcPts val="1199"/>
              </a:spcBef>
              <a:buClr>
                <a:srgbClr val="AD8F67"/>
              </a:buClr>
              <a:buFont typeface="Arial"/>
              <a:buChar char="•"/>
            </a:pPr>
            <a:r>
              <a:rPr lang="de-DE" sz="2400" b="0" strike="noStrike" spc="-1">
                <a:solidFill>
                  <a:srgbClr val="292934"/>
                </a:solidFill>
                <a:latin typeface="Calibri"/>
              </a:rPr>
              <a:t>Neun</a:t>
            </a:r>
            <a:endParaRPr lang="en-US" sz="2400" b="0" strike="noStrike" spc="-1">
              <a:solidFill>
                <a:srgbClr val="292934"/>
              </a:solidFill>
              <a:latin typeface="Calibri"/>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0.jpeg"/><Relationship Id="rId18" Type="http://schemas.openxmlformats.org/officeDocument/2006/relationships/image" Target="../media/image14.jpeg"/><Relationship Id="rId3" Type="http://schemas.openxmlformats.org/officeDocument/2006/relationships/image" Target="../media/image1.jpg"/><Relationship Id="rId21" Type="http://schemas.openxmlformats.org/officeDocument/2006/relationships/image" Target="../media/image17.jpeg"/><Relationship Id="rId7" Type="http://schemas.openxmlformats.org/officeDocument/2006/relationships/image" Target="../media/image5.png"/><Relationship Id="rId12" Type="http://schemas.openxmlformats.org/officeDocument/2006/relationships/image" Target="../media/image9.png"/><Relationship Id="rId17" Type="http://schemas.openxmlformats.org/officeDocument/2006/relationships/image" Target="../media/image13.jpeg"/><Relationship Id="rId2" Type="http://schemas.openxmlformats.org/officeDocument/2006/relationships/notesSlide" Target="../notesSlides/notesSlide1.xml"/><Relationship Id="rId16" Type="http://schemas.microsoft.com/office/2007/relationships/hdphoto" Target="../media/hdphoto2.wdp"/><Relationship Id="rId20"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4.png"/><Relationship Id="rId11" Type="http://schemas.microsoft.com/office/2007/relationships/hdphoto" Target="../media/hdphoto1.wdp"/><Relationship Id="rId5" Type="http://schemas.openxmlformats.org/officeDocument/2006/relationships/image" Target="../media/image3.png"/><Relationship Id="rId15" Type="http://schemas.openxmlformats.org/officeDocument/2006/relationships/image" Target="../media/image12.png"/><Relationship Id="rId10" Type="http://schemas.openxmlformats.org/officeDocument/2006/relationships/image" Target="../media/image8.png"/><Relationship Id="rId19" Type="http://schemas.openxmlformats.org/officeDocument/2006/relationships/image" Target="../media/image15.png"/><Relationship Id="rId4" Type="http://schemas.openxmlformats.org/officeDocument/2006/relationships/image" Target="../media/image2.png"/><Relationship Id="rId9" Type="http://schemas.openxmlformats.org/officeDocument/2006/relationships/image" Target="../media/image7.jpg"/><Relationship Id="rId14" Type="http://schemas.openxmlformats.org/officeDocument/2006/relationships/image" Target="../media/image11.png"/><Relationship Id="rId22"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FB31125D-C774-D2AD-9E74-F778D514A6AD}"/>
              </a:ext>
            </a:extLst>
          </p:cNvPr>
          <p:cNvPicPr>
            <a:picLocks noChangeAspect="1"/>
          </p:cNvPicPr>
          <p:nvPr/>
        </p:nvPicPr>
        <p:blipFill rotWithShape="1">
          <a:blip r:embed="rId3">
            <a:extLst>
              <a:ext uri="{28A0092B-C50C-407E-A947-70E740481C1C}">
                <a14:useLocalDpi xmlns:a14="http://schemas.microsoft.com/office/drawing/2010/main" val="0"/>
              </a:ext>
            </a:extLst>
          </a:blip>
          <a:srcRect r="4560"/>
          <a:stretch/>
        </p:blipFill>
        <p:spPr>
          <a:xfrm>
            <a:off x="7788023" y="20033930"/>
            <a:ext cx="7044371" cy="5873588"/>
          </a:xfrm>
          <a:prstGeom prst="rect">
            <a:avLst/>
          </a:prstGeom>
        </p:spPr>
      </p:pic>
      <p:sp>
        <p:nvSpPr>
          <p:cNvPr id="65" name="PlaceHolder 1"/>
          <p:cNvSpPr>
            <a:spLocks noGrp="1"/>
          </p:cNvSpPr>
          <p:nvPr>
            <p:ph type="title"/>
          </p:nvPr>
        </p:nvSpPr>
        <p:spPr>
          <a:xfrm>
            <a:off x="6400800" y="990720"/>
            <a:ext cx="27858240" cy="2514240"/>
          </a:xfrm>
          <a:prstGeom prst="rect">
            <a:avLst/>
          </a:prstGeom>
          <a:noFill/>
          <a:ln w="0">
            <a:noFill/>
          </a:ln>
        </p:spPr>
        <p:txBody>
          <a:bodyPr anchor="b">
            <a:normAutofit/>
          </a:bodyPr>
          <a:lstStyle/>
          <a:p>
            <a:pPr indent="0">
              <a:lnSpc>
                <a:spcPct val="90000"/>
              </a:lnSpc>
              <a:buNone/>
            </a:pPr>
            <a:r>
              <a:rPr lang="de-DE" sz="8800" b="1" strike="noStrike" spc="-1">
                <a:solidFill>
                  <a:srgbClr val="292934"/>
                </a:solidFill>
                <a:latin typeface="Cambria"/>
              </a:rPr>
              <a:t>LearnAzur, </a:t>
            </a:r>
            <a:br>
              <a:rPr sz="8800"/>
            </a:br>
            <a:r>
              <a:rPr lang="de-DE" sz="8800" b="1" strike="noStrike" spc="-1">
                <a:solidFill>
                  <a:srgbClr val="292934"/>
                </a:solidFill>
                <a:latin typeface="Cambria"/>
              </a:rPr>
              <a:t>E-Learning Tool für Azubis der HS-RM</a:t>
            </a:r>
            <a:endParaRPr lang="en-US" sz="8800" b="0" strike="noStrike" spc="-1">
              <a:solidFill>
                <a:srgbClr val="292934"/>
              </a:solidFill>
              <a:latin typeface="Calibri"/>
            </a:endParaRPr>
          </a:p>
        </p:txBody>
      </p:sp>
      <p:sp>
        <p:nvSpPr>
          <p:cNvPr id="66" name="PlaceHolder 2"/>
          <p:cNvSpPr>
            <a:spLocks noGrp="1"/>
          </p:cNvSpPr>
          <p:nvPr>
            <p:ph/>
          </p:nvPr>
        </p:nvSpPr>
        <p:spPr>
          <a:xfrm>
            <a:off x="6400800" y="3588480"/>
            <a:ext cx="31089240" cy="830520"/>
          </a:xfrm>
          <a:prstGeom prst="rect">
            <a:avLst/>
          </a:prstGeom>
          <a:noFill/>
          <a:ln w="0">
            <a:noFill/>
          </a:ln>
        </p:spPr>
        <p:txBody>
          <a:bodyPr anchor="t">
            <a:noAutofit/>
          </a:bodyPr>
          <a:lstStyle/>
          <a:p>
            <a:pPr indent="0">
              <a:lnSpc>
                <a:spcPct val="100000"/>
              </a:lnSpc>
              <a:buNone/>
              <a:tabLst>
                <a:tab pos="0" algn="l"/>
              </a:tabLst>
            </a:pPr>
            <a:r>
              <a:rPr lang="de-DE" sz="2400" b="0" strike="noStrike" spc="-1">
                <a:solidFill>
                  <a:srgbClr val="292934"/>
                </a:solidFill>
                <a:latin typeface="Calibri"/>
              </a:rPr>
              <a:t>Adrian Füller, Marvin Heyne, Yassine Chakir, Dominik Braungardt, Aischa Kabir, Leon Schmerr, Samet Kale, Mehindi Ibrahimova</a:t>
            </a:r>
            <a:endParaRPr lang="en-US" sz="2400" b="0" strike="noStrike" spc="-1">
              <a:solidFill>
                <a:srgbClr val="292934"/>
              </a:solidFill>
              <a:latin typeface="Calibri"/>
            </a:endParaRPr>
          </a:p>
        </p:txBody>
      </p:sp>
      <p:sp>
        <p:nvSpPr>
          <p:cNvPr id="67" name="PlaceHolder 3"/>
          <p:cNvSpPr>
            <a:spLocks noGrp="1"/>
          </p:cNvSpPr>
          <p:nvPr>
            <p:ph/>
          </p:nvPr>
        </p:nvSpPr>
        <p:spPr>
          <a:xfrm>
            <a:off x="1143000" y="5798520"/>
            <a:ext cx="12801240" cy="1218960"/>
          </a:xfrm>
          <a:prstGeom prst="rect">
            <a:avLst/>
          </a:prstGeom>
          <a:solidFill>
            <a:srgbClr val="0365C7"/>
          </a:solidFill>
          <a:ln w="0">
            <a:noFill/>
          </a:ln>
        </p:spPr>
        <p:txBody>
          <a:bodyPr lIns="365760" anchor="ctr">
            <a:noAutofit/>
          </a:bodyPr>
          <a:lstStyle/>
          <a:p>
            <a:pPr indent="0">
              <a:lnSpc>
                <a:spcPct val="100000"/>
              </a:lnSpc>
              <a:buNone/>
              <a:tabLst>
                <a:tab pos="0" algn="l"/>
              </a:tabLst>
            </a:pPr>
            <a:r>
              <a:rPr lang="de-DE" sz="6000" b="0" strike="noStrike" cap="all" spc="-1">
                <a:solidFill>
                  <a:srgbClr val="FFFFFF"/>
                </a:solidFill>
                <a:latin typeface="Cambria"/>
              </a:rPr>
              <a:t>Problemstellung</a:t>
            </a:r>
            <a:endParaRPr lang="en-US" sz="6000" b="0" strike="noStrike" spc="-1">
              <a:solidFill>
                <a:srgbClr val="292934"/>
              </a:solidFill>
              <a:latin typeface="Calibri"/>
            </a:endParaRPr>
          </a:p>
        </p:txBody>
      </p:sp>
      <p:sp>
        <p:nvSpPr>
          <p:cNvPr id="68" name="PlaceHolder 4"/>
          <p:cNvSpPr>
            <a:spLocks noGrp="1"/>
          </p:cNvSpPr>
          <p:nvPr>
            <p:ph/>
          </p:nvPr>
        </p:nvSpPr>
        <p:spPr>
          <a:xfrm>
            <a:off x="1143000" y="7071480"/>
            <a:ext cx="12801240" cy="6857640"/>
          </a:xfrm>
          <a:prstGeom prst="rect">
            <a:avLst/>
          </a:prstGeom>
          <a:noFill/>
          <a:ln w="0">
            <a:noFill/>
          </a:ln>
        </p:spPr>
        <p:txBody>
          <a:bodyPr lIns="365760" tIns="182880" anchor="t">
            <a:noAutofit/>
          </a:bodyPr>
          <a:lstStyle/>
          <a:p>
            <a:pPr marL="457200" indent="-457200">
              <a:lnSpc>
                <a:spcPct val="150000"/>
              </a:lnSpc>
              <a:spcBef>
                <a:spcPts val="1199"/>
              </a:spcBef>
              <a:buClr>
                <a:srgbClr val="AD8F67"/>
              </a:buClr>
              <a:buFont typeface="Arial"/>
              <a:buChar char="•"/>
            </a:pPr>
            <a:r>
              <a:rPr lang="de-DE" sz="3200" spc="-1" dirty="0">
                <a:solidFill>
                  <a:srgbClr val="292934"/>
                </a:solidFill>
                <a:latin typeface="Calibri"/>
              </a:rPr>
              <a:t>Wenige E-Learning Plattformen für Azubis bei denen Lernstoffe und  Übungen strukturiert zugänglich sind</a:t>
            </a:r>
            <a:endParaRPr lang="en-US" sz="3200" spc="-1" dirty="0">
              <a:solidFill>
                <a:srgbClr val="292934"/>
              </a:solidFill>
              <a:latin typeface="Calibri"/>
            </a:endParaRPr>
          </a:p>
          <a:p>
            <a:pPr marL="457200" indent="-457200">
              <a:lnSpc>
                <a:spcPct val="150000"/>
              </a:lnSpc>
              <a:spcBef>
                <a:spcPts val="1199"/>
              </a:spcBef>
              <a:buClr>
                <a:srgbClr val="AD8F67"/>
              </a:buClr>
              <a:buFont typeface="Arial"/>
              <a:buChar char="•"/>
            </a:pPr>
            <a:r>
              <a:rPr lang="de-DE" sz="3200" spc="-1" dirty="0">
                <a:solidFill>
                  <a:srgbClr val="292934"/>
                </a:solidFill>
                <a:latin typeface="Calibri"/>
              </a:rPr>
              <a:t>Schwierigkeiten bei der Dokumentierung von Azubis während der Ausbildung in einzelnen Themenbereichen</a:t>
            </a:r>
            <a:endParaRPr lang="en-US" sz="3200" spc="-1" dirty="0">
              <a:solidFill>
                <a:srgbClr val="292934"/>
              </a:solidFill>
              <a:latin typeface="Calibri"/>
            </a:endParaRPr>
          </a:p>
          <a:p>
            <a:pPr marL="457200" indent="-457200">
              <a:lnSpc>
                <a:spcPct val="150000"/>
              </a:lnSpc>
              <a:spcBef>
                <a:spcPts val="1199"/>
              </a:spcBef>
              <a:buClr>
                <a:srgbClr val="AD8F67"/>
              </a:buClr>
              <a:buFont typeface="Arial"/>
              <a:buChar char="•"/>
            </a:pPr>
            <a:r>
              <a:rPr lang="de-DE" sz="3200" spc="-1" dirty="0">
                <a:solidFill>
                  <a:srgbClr val="292934"/>
                </a:solidFill>
                <a:latin typeface="Calibri"/>
              </a:rPr>
              <a:t>Mangelhafte Kommunikation zwischen Azubi und Experten für Fragen</a:t>
            </a:r>
            <a:endParaRPr lang="en-US" sz="3200" spc="-1" dirty="0">
              <a:solidFill>
                <a:srgbClr val="292934"/>
              </a:solidFill>
              <a:latin typeface="Calibri"/>
            </a:endParaRPr>
          </a:p>
          <a:p>
            <a:pPr marL="457200" indent="-457200">
              <a:lnSpc>
                <a:spcPct val="150000"/>
              </a:lnSpc>
              <a:spcBef>
                <a:spcPts val="1199"/>
              </a:spcBef>
              <a:buClr>
                <a:srgbClr val="AD8F67"/>
              </a:buClr>
              <a:buFont typeface="Arial"/>
              <a:buChar char="•"/>
            </a:pPr>
            <a:r>
              <a:rPr lang="de-DE" sz="3200" spc="-1" dirty="0">
                <a:solidFill>
                  <a:srgbClr val="292934"/>
                </a:solidFill>
                <a:latin typeface="Calibri"/>
              </a:rPr>
              <a:t>Aufwändige Zusammenstellung von Lernstoffen und Übungen</a:t>
            </a:r>
            <a:endParaRPr lang="en-US" sz="3200" b="0" strike="noStrike" spc="-1" dirty="0">
              <a:solidFill>
                <a:srgbClr val="292934"/>
              </a:solidFill>
              <a:latin typeface="Calibri"/>
            </a:endParaRPr>
          </a:p>
          <a:p>
            <a:pPr indent="0">
              <a:lnSpc>
                <a:spcPct val="100000"/>
              </a:lnSpc>
              <a:spcBef>
                <a:spcPts val="1199"/>
              </a:spcBef>
              <a:buNone/>
            </a:pPr>
            <a:endParaRPr lang="en-US" sz="2800" b="0" strike="noStrike" spc="-1" dirty="0">
              <a:solidFill>
                <a:srgbClr val="292934"/>
              </a:solidFill>
              <a:latin typeface="Calibri"/>
            </a:endParaRPr>
          </a:p>
        </p:txBody>
      </p:sp>
      <p:sp>
        <p:nvSpPr>
          <p:cNvPr id="69" name="PlaceHolder 5"/>
          <p:cNvSpPr>
            <a:spLocks noGrp="1"/>
          </p:cNvSpPr>
          <p:nvPr>
            <p:ph/>
          </p:nvPr>
        </p:nvSpPr>
        <p:spPr>
          <a:xfrm>
            <a:off x="1143000" y="12710160"/>
            <a:ext cx="12801240" cy="1218960"/>
          </a:xfrm>
          <a:prstGeom prst="rect">
            <a:avLst/>
          </a:prstGeom>
          <a:solidFill>
            <a:srgbClr val="0365C7"/>
          </a:solidFill>
          <a:ln w="0">
            <a:noFill/>
          </a:ln>
        </p:spPr>
        <p:txBody>
          <a:bodyPr lIns="365760" anchor="ctr">
            <a:noAutofit/>
          </a:bodyPr>
          <a:lstStyle/>
          <a:p>
            <a:pPr indent="0">
              <a:lnSpc>
                <a:spcPct val="100000"/>
              </a:lnSpc>
              <a:buNone/>
              <a:tabLst>
                <a:tab pos="0" algn="l"/>
              </a:tabLst>
            </a:pPr>
            <a:r>
              <a:rPr lang="de-DE" sz="6000" b="0" strike="noStrike" cap="all" spc="-1">
                <a:solidFill>
                  <a:srgbClr val="FFFFFF"/>
                </a:solidFill>
                <a:latin typeface="Cambria"/>
              </a:rPr>
              <a:t>Hintergrund</a:t>
            </a:r>
            <a:endParaRPr lang="en-US" sz="6000" b="0" strike="noStrike" spc="-1">
              <a:solidFill>
                <a:srgbClr val="292934"/>
              </a:solidFill>
              <a:latin typeface="Calibri"/>
            </a:endParaRPr>
          </a:p>
        </p:txBody>
      </p:sp>
      <p:sp>
        <p:nvSpPr>
          <p:cNvPr id="70" name="PlaceHolder 6"/>
          <p:cNvSpPr>
            <a:spLocks noGrp="1"/>
          </p:cNvSpPr>
          <p:nvPr>
            <p:ph/>
          </p:nvPr>
        </p:nvSpPr>
        <p:spPr>
          <a:xfrm>
            <a:off x="1143000" y="13929120"/>
            <a:ext cx="12801240" cy="4143600"/>
          </a:xfrm>
          <a:prstGeom prst="rect">
            <a:avLst/>
          </a:prstGeom>
          <a:noFill/>
          <a:ln w="0">
            <a:noFill/>
          </a:ln>
        </p:spPr>
        <p:txBody>
          <a:bodyPr lIns="365760" tIns="182880" anchor="t">
            <a:normAutofit/>
          </a:bodyPr>
          <a:lstStyle/>
          <a:p>
            <a:pPr marL="457200" indent="-457200">
              <a:lnSpc>
                <a:spcPct val="150000"/>
              </a:lnSpc>
              <a:spcBef>
                <a:spcPts val="1199"/>
              </a:spcBef>
              <a:buClr>
                <a:srgbClr val="AD8F67"/>
              </a:buClr>
              <a:buFont typeface="Arial"/>
              <a:buChar char="•"/>
            </a:pPr>
            <a:r>
              <a:rPr lang="de-DE" sz="3200" b="0" strike="noStrike" spc="-1" dirty="0">
                <a:solidFill>
                  <a:srgbClr val="292934"/>
                </a:solidFill>
                <a:latin typeface="Calibri"/>
              </a:rPr>
              <a:t>Auch an einer Hochschule kann man eine Ausbildung absolvieren </a:t>
            </a:r>
            <a:br>
              <a:rPr sz="3200" dirty="0"/>
            </a:br>
            <a:r>
              <a:rPr lang="de-DE" sz="3200" b="0" strike="noStrike" spc="-1" dirty="0">
                <a:solidFill>
                  <a:srgbClr val="292934"/>
                </a:solidFill>
                <a:latin typeface="Calibri"/>
              </a:rPr>
              <a:t>→ Hochschule = Betrieb</a:t>
            </a:r>
            <a:endParaRPr lang="en-US" sz="3200" b="0" strike="noStrike" spc="-1" dirty="0">
              <a:solidFill>
                <a:srgbClr val="292934"/>
              </a:solidFill>
              <a:latin typeface="Calibri"/>
            </a:endParaRPr>
          </a:p>
          <a:p>
            <a:pPr marL="640080" indent="-457200">
              <a:lnSpc>
                <a:spcPct val="150000"/>
              </a:lnSpc>
              <a:spcBef>
                <a:spcPts val="1199"/>
              </a:spcBef>
              <a:buClr>
                <a:srgbClr val="AD8F67"/>
              </a:buClr>
              <a:buFont typeface="Arial"/>
              <a:buChar char="•"/>
            </a:pPr>
            <a:r>
              <a:rPr lang="de-DE" sz="3200" b="0" strike="noStrike" spc="-1" dirty="0">
                <a:solidFill>
                  <a:srgbClr val="292934"/>
                </a:solidFill>
                <a:latin typeface="Calibri"/>
              </a:rPr>
              <a:t>Keine zentrale Plattform speziell für Azubis</a:t>
            </a:r>
            <a:endParaRPr lang="en-US" sz="3200" b="0" strike="noStrike" spc="-1" dirty="0">
              <a:solidFill>
                <a:srgbClr val="292934"/>
              </a:solidFill>
              <a:latin typeface="Calibri"/>
            </a:endParaRPr>
          </a:p>
          <a:p>
            <a:pPr marL="1097280" lvl="1" indent="-457200">
              <a:lnSpc>
                <a:spcPct val="150000"/>
              </a:lnSpc>
              <a:spcBef>
                <a:spcPts val="1199"/>
              </a:spcBef>
              <a:buClr>
                <a:srgbClr val="AD8F67"/>
              </a:buClr>
              <a:buFont typeface="Arial"/>
              <a:buChar char="•"/>
            </a:pPr>
            <a:r>
              <a:rPr lang="de-DE" sz="2800" b="0" strike="noStrike" spc="-1" dirty="0">
                <a:solidFill>
                  <a:srgbClr val="292934"/>
                </a:solidFill>
                <a:latin typeface="Calibri"/>
              </a:rPr>
              <a:t>Vielzahl an Lernmaterial (Lehr-)Bücher, Foliensätze, Webseiten, …</a:t>
            </a:r>
            <a:endParaRPr lang="en-US" sz="2800" b="0" strike="noStrike" spc="-1" dirty="0">
              <a:solidFill>
                <a:srgbClr val="292934"/>
              </a:solidFill>
              <a:latin typeface="Calibri"/>
            </a:endParaRPr>
          </a:p>
          <a:p>
            <a:pPr indent="0">
              <a:spcBef>
                <a:spcPts val="1417"/>
              </a:spcBef>
              <a:buNone/>
            </a:pPr>
            <a:endParaRPr lang="en-US" sz="2800" b="0" strike="noStrike" spc="-1" dirty="0">
              <a:solidFill>
                <a:srgbClr val="292934"/>
              </a:solidFill>
              <a:latin typeface="Calibri"/>
            </a:endParaRPr>
          </a:p>
        </p:txBody>
      </p:sp>
      <p:sp>
        <p:nvSpPr>
          <p:cNvPr id="71" name="PlaceHolder 7"/>
          <p:cNvSpPr>
            <a:spLocks noGrp="1"/>
          </p:cNvSpPr>
          <p:nvPr>
            <p:ph/>
          </p:nvPr>
        </p:nvSpPr>
        <p:spPr>
          <a:xfrm>
            <a:off x="1058760" y="17859601"/>
            <a:ext cx="12801240" cy="1218960"/>
          </a:xfrm>
          <a:prstGeom prst="rect">
            <a:avLst/>
          </a:prstGeom>
          <a:solidFill>
            <a:srgbClr val="0365C7"/>
          </a:solidFill>
          <a:ln w="0">
            <a:noFill/>
          </a:ln>
        </p:spPr>
        <p:txBody>
          <a:bodyPr lIns="365760" anchor="ctr">
            <a:noAutofit/>
          </a:bodyPr>
          <a:lstStyle/>
          <a:p>
            <a:pPr indent="0">
              <a:lnSpc>
                <a:spcPct val="100000"/>
              </a:lnSpc>
              <a:buNone/>
              <a:tabLst>
                <a:tab pos="0" algn="l"/>
              </a:tabLst>
            </a:pPr>
            <a:r>
              <a:rPr lang="de-DE" sz="6000" b="0" strike="noStrike" cap="all" spc="-1" dirty="0">
                <a:solidFill>
                  <a:srgbClr val="FFFFFF"/>
                </a:solidFill>
                <a:latin typeface="Cambria"/>
              </a:rPr>
              <a:t>Zielsetzungen</a:t>
            </a:r>
            <a:endParaRPr lang="en-US" sz="6000" b="0" strike="noStrike" spc="-1" dirty="0">
              <a:solidFill>
                <a:srgbClr val="292934"/>
              </a:solidFill>
              <a:latin typeface="Calibri"/>
            </a:endParaRPr>
          </a:p>
        </p:txBody>
      </p:sp>
      <p:sp>
        <p:nvSpPr>
          <p:cNvPr id="72" name="PlaceHolder 8"/>
          <p:cNvSpPr>
            <a:spLocks noGrp="1"/>
          </p:cNvSpPr>
          <p:nvPr>
            <p:ph/>
          </p:nvPr>
        </p:nvSpPr>
        <p:spPr>
          <a:xfrm>
            <a:off x="1058760" y="19078561"/>
            <a:ext cx="12801240" cy="8235360"/>
          </a:xfrm>
          <a:prstGeom prst="rect">
            <a:avLst/>
          </a:prstGeom>
          <a:noFill/>
          <a:ln w="0">
            <a:noFill/>
          </a:ln>
        </p:spPr>
        <p:txBody>
          <a:bodyPr lIns="365760" tIns="182880" anchor="t">
            <a:normAutofit/>
          </a:bodyPr>
          <a:lstStyle/>
          <a:p>
            <a:pPr marL="457200" indent="-457200">
              <a:lnSpc>
                <a:spcPct val="150000"/>
              </a:lnSpc>
              <a:spcBef>
                <a:spcPts val="1199"/>
              </a:spcBef>
              <a:buClr>
                <a:srgbClr val="AD8F67"/>
              </a:buClr>
              <a:buFont typeface="Arial"/>
              <a:buChar char="•"/>
            </a:pPr>
            <a:r>
              <a:rPr lang="de-DE" sz="3200" b="0" strike="noStrike" spc="-1" dirty="0">
                <a:solidFill>
                  <a:srgbClr val="292934"/>
                </a:solidFill>
                <a:latin typeface="Calibri"/>
              </a:rPr>
              <a:t>Organisation von Informationsquellen und Prüfungsaufgaben</a:t>
            </a:r>
            <a:endParaRPr lang="en-US" sz="3200" b="0" strike="noStrike" spc="-1" dirty="0">
              <a:solidFill>
                <a:srgbClr val="292934"/>
              </a:solidFill>
              <a:latin typeface="Calibri"/>
            </a:endParaRPr>
          </a:p>
          <a:p>
            <a:pPr marL="457200" indent="-457200">
              <a:lnSpc>
                <a:spcPct val="150000"/>
              </a:lnSpc>
              <a:spcBef>
                <a:spcPts val="1199"/>
              </a:spcBef>
              <a:buClr>
                <a:srgbClr val="AD8F67"/>
              </a:buClr>
              <a:buFont typeface="Arial"/>
              <a:buChar char="•"/>
            </a:pPr>
            <a:r>
              <a:rPr lang="de-DE" sz="3200" b="0" strike="noStrike" spc="-1" dirty="0">
                <a:solidFill>
                  <a:srgbClr val="292934"/>
                </a:solidFill>
                <a:latin typeface="Calibri"/>
              </a:rPr>
              <a:t>Zusammenstellung von Übungseinheiten</a:t>
            </a:r>
            <a:endParaRPr lang="en-US" sz="3200" b="0" strike="noStrike" spc="-1" dirty="0">
              <a:solidFill>
                <a:srgbClr val="292934"/>
              </a:solidFill>
              <a:latin typeface="Calibri"/>
            </a:endParaRPr>
          </a:p>
          <a:p>
            <a:pPr marL="457200" indent="-457200">
              <a:lnSpc>
                <a:spcPct val="150000"/>
              </a:lnSpc>
              <a:spcBef>
                <a:spcPts val="1199"/>
              </a:spcBef>
              <a:buClr>
                <a:srgbClr val="AD8F67"/>
              </a:buClr>
              <a:buFont typeface="Arial"/>
              <a:buChar char="•"/>
            </a:pPr>
            <a:r>
              <a:rPr lang="de-DE" sz="3200" b="0" strike="noStrike" spc="-1" dirty="0">
                <a:solidFill>
                  <a:srgbClr val="292934"/>
                </a:solidFill>
                <a:latin typeface="Calibri"/>
              </a:rPr>
              <a:t>Dokumentation des Lernfortschritts</a:t>
            </a:r>
            <a:endParaRPr lang="en-US" sz="3200" b="0" strike="noStrike" spc="-1" dirty="0">
              <a:solidFill>
                <a:srgbClr val="292934"/>
              </a:solidFill>
              <a:latin typeface="Calibri"/>
            </a:endParaRPr>
          </a:p>
        </p:txBody>
      </p:sp>
      <p:sp>
        <p:nvSpPr>
          <p:cNvPr id="73" name="PlaceHolder 9"/>
          <p:cNvSpPr>
            <a:spLocks noGrp="1"/>
          </p:cNvSpPr>
          <p:nvPr>
            <p:ph/>
          </p:nvPr>
        </p:nvSpPr>
        <p:spPr>
          <a:xfrm>
            <a:off x="15544800" y="5852160"/>
            <a:ext cx="12801240" cy="1218960"/>
          </a:xfrm>
          <a:prstGeom prst="rect">
            <a:avLst/>
          </a:prstGeom>
          <a:solidFill>
            <a:srgbClr val="0365C7"/>
          </a:solidFill>
          <a:ln w="0">
            <a:noFill/>
          </a:ln>
        </p:spPr>
        <p:txBody>
          <a:bodyPr lIns="365760" anchor="ctr">
            <a:noAutofit/>
          </a:bodyPr>
          <a:lstStyle/>
          <a:p>
            <a:pPr indent="0">
              <a:lnSpc>
                <a:spcPct val="100000"/>
              </a:lnSpc>
              <a:buNone/>
              <a:tabLst>
                <a:tab pos="0" algn="l"/>
              </a:tabLst>
            </a:pPr>
            <a:r>
              <a:rPr lang="en-GB" sz="6000" b="0" strike="noStrike" cap="all" spc="-1">
                <a:solidFill>
                  <a:srgbClr val="FFFFFF"/>
                </a:solidFill>
                <a:latin typeface="Cambria"/>
              </a:rPr>
              <a:t>Konzept</a:t>
            </a:r>
            <a:endParaRPr lang="en-US" sz="6000" b="0" strike="noStrike" spc="-1">
              <a:solidFill>
                <a:srgbClr val="292934"/>
              </a:solidFill>
              <a:latin typeface="Calibri"/>
            </a:endParaRPr>
          </a:p>
        </p:txBody>
      </p:sp>
      <p:sp>
        <p:nvSpPr>
          <p:cNvPr id="74" name="PlaceHolder 10"/>
          <p:cNvSpPr>
            <a:spLocks noGrp="1"/>
          </p:cNvSpPr>
          <p:nvPr>
            <p:ph/>
          </p:nvPr>
        </p:nvSpPr>
        <p:spPr>
          <a:xfrm>
            <a:off x="15544800" y="7071480"/>
            <a:ext cx="12801240" cy="24608520"/>
          </a:xfrm>
          <a:prstGeom prst="rect">
            <a:avLst/>
          </a:prstGeom>
          <a:noFill/>
          <a:ln w="0">
            <a:noFill/>
          </a:ln>
        </p:spPr>
        <p:txBody>
          <a:bodyPr lIns="365760" tIns="182880" anchor="t">
            <a:normAutofit/>
          </a:bodyPr>
          <a:lstStyle/>
          <a:p>
            <a:pPr marL="457200" indent="-457200">
              <a:lnSpc>
                <a:spcPct val="150000"/>
              </a:lnSpc>
              <a:spcBef>
                <a:spcPts val="1199"/>
              </a:spcBef>
              <a:buClr>
                <a:srgbClr val="AD8F67"/>
              </a:buClr>
              <a:buFont typeface="Arial"/>
              <a:buChar char="•"/>
              <a:tabLst>
                <a:tab pos="0" algn="l"/>
              </a:tabLst>
            </a:pPr>
            <a:r>
              <a:rPr lang="de-DE" sz="3200" spc="-1" dirty="0">
                <a:solidFill>
                  <a:srgbClr val="292934"/>
                </a:solidFill>
                <a:latin typeface="Calibri"/>
              </a:rPr>
              <a:t>Kollektion von Lernstoffen</a:t>
            </a:r>
            <a:endParaRPr lang="en-US" sz="3200" spc="-1" dirty="0">
              <a:solidFill>
                <a:srgbClr val="292934"/>
              </a:solidFill>
              <a:latin typeface="Calibri"/>
            </a:endParaRPr>
          </a:p>
          <a:p>
            <a:pPr marL="1097280" lvl="1" indent="-457200">
              <a:lnSpc>
                <a:spcPct val="150000"/>
              </a:lnSpc>
              <a:spcBef>
                <a:spcPts val="1199"/>
              </a:spcBef>
              <a:buClr>
                <a:srgbClr val="AD8F67"/>
              </a:buClr>
              <a:buFont typeface="Arial"/>
              <a:buChar char="•"/>
              <a:tabLst>
                <a:tab pos="0" algn="l"/>
              </a:tabLst>
            </a:pPr>
            <a:r>
              <a:rPr lang="de-DE" sz="2800" b="0" strike="noStrike" spc="-1" dirty="0">
                <a:solidFill>
                  <a:srgbClr val="292934"/>
                </a:solidFill>
                <a:latin typeface="Calibri"/>
              </a:rPr>
              <a:t>Durch gezielte Lernpakete (sog. Rucksäcke) spezifisches zuweisen von Inhalten</a:t>
            </a:r>
          </a:p>
          <a:p>
            <a:pPr marL="1097280" lvl="1" indent="-457200">
              <a:lnSpc>
                <a:spcPct val="150000"/>
              </a:lnSpc>
              <a:spcBef>
                <a:spcPts val="1199"/>
              </a:spcBef>
              <a:buClr>
                <a:srgbClr val="AD8F67"/>
              </a:buClr>
              <a:buFont typeface="Arial"/>
              <a:buChar char="•"/>
              <a:tabLst>
                <a:tab pos="0" algn="l"/>
              </a:tabLst>
            </a:pPr>
            <a:endParaRPr lang="de-DE" sz="2800" spc="-1" dirty="0">
              <a:solidFill>
                <a:srgbClr val="292934"/>
              </a:solidFill>
              <a:latin typeface="Calibri"/>
            </a:endParaRPr>
          </a:p>
          <a:p>
            <a:pPr marL="1097280" lvl="1" indent="-457200">
              <a:lnSpc>
                <a:spcPct val="150000"/>
              </a:lnSpc>
              <a:spcBef>
                <a:spcPts val="1199"/>
              </a:spcBef>
              <a:buClr>
                <a:srgbClr val="AD8F67"/>
              </a:buClr>
              <a:buFont typeface="Arial"/>
              <a:buChar char="•"/>
              <a:tabLst>
                <a:tab pos="0" algn="l"/>
              </a:tabLst>
            </a:pPr>
            <a:endParaRPr lang="en-US" sz="2800" b="0" strike="noStrike" spc="-1" dirty="0">
              <a:solidFill>
                <a:srgbClr val="292934"/>
              </a:solidFill>
              <a:latin typeface="Calibri"/>
            </a:endParaRPr>
          </a:p>
          <a:p>
            <a:pPr marL="1097280" lvl="1" indent="0">
              <a:lnSpc>
                <a:spcPct val="150000"/>
              </a:lnSpc>
              <a:spcBef>
                <a:spcPts val="1199"/>
              </a:spcBef>
              <a:buNone/>
              <a:tabLst>
                <a:tab pos="0" algn="l"/>
              </a:tabLst>
            </a:pPr>
            <a:endParaRPr lang="en-US" sz="2800" b="0" strike="noStrike" spc="-1" dirty="0">
              <a:solidFill>
                <a:srgbClr val="292934"/>
              </a:solidFill>
              <a:latin typeface="Calibri"/>
            </a:endParaRPr>
          </a:p>
          <a:p>
            <a:pPr marL="1097280" lvl="1" indent="0">
              <a:lnSpc>
                <a:spcPct val="150000"/>
              </a:lnSpc>
              <a:spcBef>
                <a:spcPts val="1199"/>
              </a:spcBef>
              <a:buNone/>
              <a:tabLst>
                <a:tab pos="0" algn="l"/>
              </a:tabLst>
            </a:pPr>
            <a:endParaRPr lang="en-US" sz="2800" b="0" strike="noStrike" spc="-1" dirty="0">
              <a:solidFill>
                <a:srgbClr val="292934"/>
              </a:solidFill>
              <a:latin typeface="Calibri"/>
            </a:endParaRPr>
          </a:p>
          <a:p>
            <a:pPr marL="1097280" lvl="1" indent="0">
              <a:lnSpc>
                <a:spcPct val="150000"/>
              </a:lnSpc>
              <a:spcBef>
                <a:spcPts val="1199"/>
              </a:spcBef>
              <a:buNone/>
              <a:tabLst>
                <a:tab pos="0" algn="l"/>
              </a:tabLst>
            </a:pPr>
            <a:endParaRPr lang="en-US" sz="2800" b="0" strike="noStrike" spc="-1" dirty="0">
              <a:solidFill>
                <a:srgbClr val="292934"/>
              </a:solidFill>
              <a:latin typeface="Calibri"/>
            </a:endParaRPr>
          </a:p>
          <a:p>
            <a:pPr marL="1097280" lvl="1" indent="0">
              <a:lnSpc>
                <a:spcPct val="150000"/>
              </a:lnSpc>
              <a:spcBef>
                <a:spcPts val="1199"/>
              </a:spcBef>
              <a:buNone/>
              <a:tabLst>
                <a:tab pos="0" algn="l"/>
              </a:tabLst>
            </a:pPr>
            <a:endParaRPr lang="en-US" sz="2800" b="0" strike="noStrike" spc="-1" dirty="0">
              <a:solidFill>
                <a:srgbClr val="292934"/>
              </a:solidFill>
              <a:latin typeface="Calibri"/>
            </a:endParaRPr>
          </a:p>
          <a:p>
            <a:pPr marL="1097280" lvl="1" indent="0">
              <a:lnSpc>
                <a:spcPct val="150000"/>
              </a:lnSpc>
              <a:spcBef>
                <a:spcPts val="1199"/>
              </a:spcBef>
              <a:buNone/>
              <a:tabLst>
                <a:tab pos="0" algn="l"/>
              </a:tabLst>
            </a:pPr>
            <a:endParaRPr lang="en-US" sz="2800" b="0" strike="noStrike" spc="-1" dirty="0">
              <a:solidFill>
                <a:srgbClr val="292934"/>
              </a:solidFill>
              <a:latin typeface="Calibri"/>
            </a:endParaRPr>
          </a:p>
          <a:p>
            <a:pPr marL="1097280" lvl="1" indent="0">
              <a:lnSpc>
                <a:spcPct val="150000"/>
              </a:lnSpc>
              <a:spcBef>
                <a:spcPts val="1199"/>
              </a:spcBef>
              <a:buNone/>
              <a:tabLst>
                <a:tab pos="0" algn="l"/>
              </a:tabLst>
            </a:pPr>
            <a:endParaRPr lang="en-US" sz="3200" b="0" strike="noStrike" spc="-1" dirty="0">
              <a:solidFill>
                <a:srgbClr val="292934"/>
              </a:solidFill>
              <a:latin typeface="Calibri"/>
            </a:endParaRPr>
          </a:p>
          <a:p>
            <a:pPr marL="457200" indent="-457200">
              <a:lnSpc>
                <a:spcPct val="150000"/>
              </a:lnSpc>
              <a:spcBef>
                <a:spcPts val="1199"/>
              </a:spcBef>
              <a:buClr>
                <a:srgbClr val="AD8F67"/>
              </a:buClr>
              <a:buFont typeface="Arial"/>
              <a:buChar char="•"/>
              <a:tabLst>
                <a:tab pos="0" algn="l"/>
              </a:tabLst>
            </a:pPr>
            <a:r>
              <a:rPr lang="de-DE" sz="3200" b="0" strike="noStrike" spc="-1" dirty="0">
                <a:solidFill>
                  <a:srgbClr val="292934"/>
                </a:solidFill>
                <a:latin typeface="Calibri"/>
              </a:rPr>
              <a:t>Übersicht von Informationen</a:t>
            </a:r>
            <a:endParaRPr lang="en-US" sz="3200" b="0" strike="noStrike" spc="-1" dirty="0">
              <a:solidFill>
                <a:srgbClr val="292934"/>
              </a:solidFill>
              <a:latin typeface="Calibri"/>
            </a:endParaRPr>
          </a:p>
          <a:p>
            <a:pPr marL="1097280" lvl="1" indent="-457200">
              <a:lnSpc>
                <a:spcPct val="150000"/>
              </a:lnSpc>
              <a:spcBef>
                <a:spcPts val="1199"/>
              </a:spcBef>
              <a:buClr>
                <a:srgbClr val="AD8F67"/>
              </a:buClr>
              <a:buFont typeface="Arial"/>
              <a:buChar char="•"/>
              <a:tabLst>
                <a:tab pos="0" algn="l"/>
              </a:tabLst>
            </a:pPr>
            <a:r>
              <a:rPr lang="de-DE" sz="2800" b="0" strike="noStrike" spc="-1" dirty="0">
                <a:solidFill>
                  <a:srgbClr val="292934"/>
                </a:solidFill>
                <a:latin typeface="Calibri"/>
              </a:rPr>
              <a:t>Suche von Themen, Lernstoffen und Übungen</a:t>
            </a:r>
            <a:endParaRPr lang="en-US" sz="2400" b="0" strike="noStrike" spc="-1" dirty="0">
              <a:solidFill>
                <a:srgbClr val="292934"/>
              </a:solidFill>
              <a:latin typeface="Calibri"/>
            </a:endParaRPr>
          </a:p>
          <a:p>
            <a:pPr marL="457200" indent="-457200">
              <a:lnSpc>
                <a:spcPct val="150000"/>
              </a:lnSpc>
              <a:spcBef>
                <a:spcPts val="1199"/>
              </a:spcBef>
              <a:buClr>
                <a:srgbClr val="AD8F67"/>
              </a:buClr>
              <a:buFont typeface="Arial"/>
              <a:buChar char="•"/>
              <a:tabLst>
                <a:tab pos="0" algn="l"/>
              </a:tabLst>
            </a:pPr>
            <a:r>
              <a:rPr lang="de-DE" sz="3200" b="0" strike="noStrike" spc="-1" dirty="0">
                <a:solidFill>
                  <a:srgbClr val="292934"/>
                </a:solidFill>
                <a:latin typeface="Calibri"/>
              </a:rPr>
              <a:t>Themenseite</a:t>
            </a:r>
            <a:endParaRPr lang="en-US" sz="3200" b="0" strike="noStrike" spc="-1" dirty="0">
              <a:solidFill>
                <a:srgbClr val="292934"/>
              </a:solidFill>
              <a:latin typeface="Calibri"/>
            </a:endParaRPr>
          </a:p>
          <a:p>
            <a:pPr marL="1097280" lvl="1" indent="-457200">
              <a:lnSpc>
                <a:spcPct val="150000"/>
              </a:lnSpc>
              <a:spcBef>
                <a:spcPts val="1199"/>
              </a:spcBef>
              <a:buClr>
                <a:srgbClr val="AD8F67"/>
              </a:buClr>
              <a:buFont typeface="Arial"/>
              <a:buChar char="•"/>
              <a:tabLst>
                <a:tab pos="0" algn="l"/>
              </a:tabLst>
            </a:pPr>
            <a:r>
              <a:rPr lang="de-DE" sz="2800" b="0" strike="noStrike" spc="-1" dirty="0">
                <a:solidFill>
                  <a:srgbClr val="292934"/>
                </a:solidFill>
                <a:latin typeface="Calibri"/>
              </a:rPr>
              <a:t>Verwaltung der Themenbereiche und Unterthemen</a:t>
            </a:r>
            <a:endParaRPr lang="en-US" sz="2800" b="0" strike="noStrike" spc="-1" dirty="0">
              <a:solidFill>
                <a:srgbClr val="292934"/>
              </a:solidFill>
              <a:latin typeface="Calibri"/>
            </a:endParaRPr>
          </a:p>
          <a:p>
            <a:pPr marL="457200" indent="-457200">
              <a:lnSpc>
                <a:spcPct val="150000"/>
              </a:lnSpc>
              <a:spcBef>
                <a:spcPts val="1199"/>
              </a:spcBef>
              <a:buClr>
                <a:srgbClr val="AD8F67"/>
              </a:buClr>
              <a:buFont typeface="Arial"/>
              <a:buChar char="•"/>
              <a:tabLst>
                <a:tab pos="0" algn="l"/>
              </a:tabLst>
            </a:pPr>
            <a:r>
              <a:rPr lang="de-DE" sz="3200" b="0" strike="noStrike" spc="-1" dirty="0">
                <a:solidFill>
                  <a:srgbClr val="292934"/>
                </a:solidFill>
                <a:latin typeface="Calibri"/>
              </a:rPr>
              <a:t>Ergänzung von Materialien und Inhalten</a:t>
            </a:r>
            <a:endParaRPr lang="en-US" sz="3200" b="0" strike="noStrike" spc="-1" dirty="0">
              <a:solidFill>
                <a:srgbClr val="292934"/>
              </a:solidFill>
              <a:latin typeface="Calibri"/>
            </a:endParaRPr>
          </a:p>
          <a:p>
            <a:pPr marL="457200" indent="-457200">
              <a:lnSpc>
                <a:spcPct val="150000"/>
              </a:lnSpc>
              <a:spcBef>
                <a:spcPts val="1199"/>
              </a:spcBef>
              <a:buClr>
                <a:srgbClr val="AD8F67"/>
              </a:buClr>
              <a:buFont typeface="Arial"/>
              <a:buChar char="•"/>
              <a:tabLst>
                <a:tab pos="0" algn="l"/>
              </a:tabLst>
            </a:pPr>
            <a:r>
              <a:rPr lang="de-DE" sz="3200" b="0" strike="noStrike" spc="-1" dirty="0">
                <a:solidFill>
                  <a:srgbClr val="292934"/>
                </a:solidFill>
                <a:latin typeface="Calibri"/>
              </a:rPr>
              <a:t>Erstellung von Übungseinheiten in Form von PDF</a:t>
            </a:r>
            <a:endParaRPr lang="en-US" sz="3200" b="0" strike="noStrike" spc="-1" dirty="0">
              <a:solidFill>
                <a:srgbClr val="292934"/>
              </a:solidFill>
              <a:latin typeface="Calibri"/>
            </a:endParaRPr>
          </a:p>
          <a:p>
            <a:pPr marL="1097280" lvl="1" indent="-457200">
              <a:lnSpc>
                <a:spcPct val="150000"/>
              </a:lnSpc>
              <a:spcBef>
                <a:spcPts val="1199"/>
              </a:spcBef>
              <a:buClr>
                <a:srgbClr val="AD8F67"/>
              </a:buClr>
              <a:buFont typeface="Arial"/>
              <a:buChar char="•"/>
              <a:tabLst>
                <a:tab pos="0" algn="l"/>
              </a:tabLst>
            </a:pPr>
            <a:r>
              <a:rPr lang="de-DE" sz="2800" b="0" strike="noStrike" spc="-1" dirty="0">
                <a:solidFill>
                  <a:srgbClr val="292934"/>
                </a:solidFill>
                <a:latin typeface="Calibri"/>
              </a:rPr>
              <a:t>Durch Kollektion von Lernstoffen</a:t>
            </a:r>
            <a:endParaRPr lang="en-US" sz="2800" b="0" strike="noStrike" spc="-1" dirty="0">
              <a:solidFill>
                <a:srgbClr val="292934"/>
              </a:solidFill>
              <a:latin typeface="Calibri"/>
            </a:endParaRPr>
          </a:p>
          <a:p>
            <a:pPr marL="1097280" lvl="1" indent="-457200">
              <a:lnSpc>
                <a:spcPct val="150000"/>
              </a:lnSpc>
              <a:spcBef>
                <a:spcPts val="1199"/>
              </a:spcBef>
              <a:buClr>
                <a:srgbClr val="AD8F67"/>
              </a:buClr>
              <a:buFont typeface="Arial"/>
              <a:buChar char="•"/>
              <a:tabLst>
                <a:tab pos="0" algn="l"/>
              </a:tabLst>
            </a:pPr>
            <a:r>
              <a:rPr lang="de-DE" sz="2800" b="0" strike="noStrike" spc="-1" dirty="0">
                <a:solidFill>
                  <a:srgbClr val="292934"/>
                </a:solidFill>
                <a:latin typeface="Calibri"/>
              </a:rPr>
              <a:t>Durch Auswahl individueller Materialien</a:t>
            </a:r>
            <a:endParaRPr lang="en-US" sz="2800" b="0" strike="noStrike" spc="-1" dirty="0">
              <a:solidFill>
                <a:srgbClr val="292934"/>
              </a:solidFill>
              <a:latin typeface="Calibri"/>
            </a:endParaRPr>
          </a:p>
          <a:p>
            <a:pPr marL="457200" indent="-457200">
              <a:lnSpc>
                <a:spcPct val="150000"/>
              </a:lnSpc>
              <a:spcBef>
                <a:spcPts val="1199"/>
              </a:spcBef>
              <a:buClr>
                <a:srgbClr val="AD8F67"/>
              </a:buClr>
              <a:buFont typeface="Arial"/>
              <a:buChar char="•"/>
              <a:tabLst>
                <a:tab pos="0" algn="l"/>
              </a:tabLst>
            </a:pPr>
            <a:r>
              <a:rPr lang="de-DE" sz="3200" b="0" strike="noStrike" spc="-1" dirty="0">
                <a:solidFill>
                  <a:srgbClr val="292934"/>
                </a:solidFill>
                <a:latin typeface="Calibri"/>
              </a:rPr>
              <a:t>Übersicht von Kontaktinformationen der Nutzer</a:t>
            </a:r>
            <a:endParaRPr lang="en-US" sz="3200" b="0" strike="noStrike" spc="-1" dirty="0">
              <a:solidFill>
                <a:srgbClr val="292934"/>
              </a:solidFill>
              <a:latin typeface="Calibri"/>
            </a:endParaRPr>
          </a:p>
          <a:p>
            <a:pPr marL="457200" indent="-457200">
              <a:lnSpc>
                <a:spcPct val="150000"/>
              </a:lnSpc>
              <a:spcBef>
                <a:spcPts val="1199"/>
              </a:spcBef>
              <a:buClr>
                <a:srgbClr val="AD8F67"/>
              </a:buClr>
              <a:buFont typeface="Arial"/>
              <a:buChar char="•"/>
              <a:tabLst>
                <a:tab pos="0" algn="l"/>
              </a:tabLst>
            </a:pPr>
            <a:r>
              <a:rPr lang="de-DE" sz="3200" b="0" strike="noStrike" spc="-1" dirty="0">
                <a:solidFill>
                  <a:srgbClr val="292934"/>
                </a:solidFill>
                <a:latin typeface="Calibri"/>
              </a:rPr>
              <a:t>Dokumentation des Lernfortschrittes</a:t>
            </a:r>
            <a:endParaRPr lang="en-US" sz="3200" b="0" strike="noStrike" spc="-1" dirty="0">
              <a:solidFill>
                <a:srgbClr val="292934"/>
              </a:solidFill>
              <a:latin typeface="Calibri"/>
            </a:endParaRPr>
          </a:p>
          <a:p>
            <a:pPr marL="1097280" lvl="1" indent="-457200">
              <a:lnSpc>
                <a:spcPct val="150000"/>
              </a:lnSpc>
              <a:spcBef>
                <a:spcPts val="1199"/>
              </a:spcBef>
              <a:buClr>
                <a:srgbClr val="AD8F67"/>
              </a:buClr>
              <a:buFont typeface="Arial"/>
              <a:buChar char="•"/>
              <a:tabLst>
                <a:tab pos="0" algn="l"/>
              </a:tabLst>
            </a:pPr>
            <a:r>
              <a:rPr lang="de-DE" sz="2800" b="0" strike="noStrike" spc="-1" dirty="0">
                <a:solidFill>
                  <a:srgbClr val="292934"/>
                </a:solidFill>
                <a:latin typeface="Calibri"/>
              </a:rPr>
              <a:t>Durch Selbsteinschätzung</a:t>
            </a:r>
            <a:endParaRPr lang="en-US" sz="2800" b="0" strike="noStrike" spc="-1" dirty="0">
              <a:solidFill>
                <a:srgbClr val="292934"/>
              </a:solidFill>
              <a:latin typeface="Calibri"/>
            </a:endParaRPr>
          </a:p>
          <a:p>
            <a:pPr marL="1097280" lvl="1" indent="-457200">
              <a:lnSpc>
                <a:spcPct val="150000"/>
              </a:lnSpc>
              <a:spcBef>
                <a:spcPts val="1199"/>
              </a:spcBef>
              <a:buClr>
                <a:srgbClr val="AD8F67"/>
              </a:buClr>
              <a:buFont typeface="Arial"/>
              <a:buChar char="•"/>
              <a:tabLst>
                <a:tab pos="0" algn="l"/>
              </a:tabLst>
            </a:pPr>
            <a:r>
              <a:rPr lang="de-DE" sz="2800" b="0" strike="noStrike" spc="-1" dirty="0">
                <a:solidFill>
                  <a:srgbClr val="292934"/>
                </a:solidFill>
                <a:latin typeface="Calibri"/>
              </a:rPr>
              <a:t>Durch Einschätzung des Experten</a:t>
            </a:r>
            <a:endParaRPr lang="en-US" sz="2800" b="0" strike="noStrike" spc="-1" dirty="0">
              <a:solidFill>
                <a:srgbClr val="292934"/>
              </a:solidFill>
              <a:latin typeface="Calibri"/>
            </a:endParaRPr>
          </a:p>
          <a:p>
            <a:pPr indent="0">
              <a:spcBef>
                <a:spcPts val="1417"/>
              </a:spcBef>
              <a:buNone/>
              <a:tabLst>
                <a:tab pos="0" algn="l"/>
              </a:tabLst>
            </a:pPr>
            <a:endParaRPr lang="en-US" sz="2800" b="0" strike="noStrike" spc="-1" dirty="0">
              <a:solidFill>
                <a:srgbClr val="292934"/>
              </a:solidFill>
              <a:latin typeface="Calibri"/>
            </a:endParaRPr>
          </a:p>
          <a:p>
            <a:pPr indent="0">
              <a:lnSpc>
                <a:spcPct val="100000"/>
              </a:lnSpc>
              <a:spcBef>
                <a:spcPts val="1199"/>
              </a:spcBef>
              <a:buNone/>
              <a:tabLst>
                <a:tab pos="0" algn="l"/>
              </a:tabLst>
            </a:pPr>
            <a:endParaRPr lang="en-US" sz="3200" b="0" strike="noStrike" spc="-1" dirty="0">
              <a:solidFill>
                <a:srgbClr val="292934"/>
              </a:solidFill>
              <a:latin typeface="Calibri"/>
            </a:endParaRPr>
          </a:p>
          <a:p>
            <a:pPr indent="0">
              <a:spcBef>
                <a:spcPts val="1417"/>
              </a:spcBef>
              <a:buNone/>
              <a:tabLst>
                <a:tab pos="0" algn="l"/>
              </a:tabLst>
            </a:pPr>
            <a:endParaRPr lang="en-US" sz="2800" b="0" strike="noStrike" spc="-1" dirty="0">
              <a:solidFill>
                <a:srgbClr val="292934"/>
              </a:solidFill>
              <a:latin typeface="Calibri"/>
            </a:endParaRPr>
          </a:p>
          <a:p>
            <a:pPr indent="0">
              <a:lnSpc>
                <a:spcPct val="100000"/>
              </a:lnSpc>
              <a:spcBef>
                <a:spcPts val="1199"/>
              </a:spcBef>
              <a:buNone/>
              <a:tabLst>
                <a:tab pos="0" algn="l"/>
              </a:tabLst>
            </a:pPr>
            <a:endParaRPr lang="en-US" sz="3200" b="0" strike="noStrike" spc="-1" dirty="0">
              <a:solidFill>
                <a:srgbClr val="292934"/>
              </a:solidFill>
              <a:latin typeface="Calibri"/>
            </a:endParaRPr>
          </a:p>
        </p:txBody>
      </p:sp>
      <p:sp>
        <p:nvSpPr>
          <p:cNvPr id="75" name="PlaceHolder 11"/>
          <p:cNvSpPr>
            <a:spLocks noGrp="1"/>
          </p:cNvSpPr>
          <p:nvPr>
            <p:ph/>
          </p:nvPr>
        </p:nvSpPr>
        <p:spPr>
          <a:xfrm>
            <a:off x="29858760" y="21933360"/>
            <a:ext cx="12801240" cy="1218960"/>
          </a:xfrm>
          <a:prstGeom prst="rect">
            <a:avLst/>
          </a:prstGeom>
          <a:solidFill>
            <a:srgbClr val="0365C7"/>
          </a:solidFill>
          <a:ln w="0">
            <a:noFill/>
          </a:ln>
        </p:spPr>
        <p:txBody>
          <a:bodyPr lIns="365760" anchor="ctr">
            <a:noAutofit/>
          </a:bodyPr>
          <a:lstStyle/>
          <a:p>
            <a:pPr indent="0">
              <a:lnSpc>
                <a:spcPct val="100000"/>
              </a:lnSpc>
              <a:buNone/>
              <a:tabLst>
                <a:tab pos="0" algn="l"/>
              </a:tabLst>
            </a:pPr>
            <a:r>
              <a:rPr lang="de-DE" sz="6000" b="0" strike="noStrike" cap="all" spc="-1">
                <a:solidFill>
                  <a:srgbClr val="FFFFFF"/>
                </a:solidFill>
                <a:latin typeface="Cambria"/>
              </a:rPr>
              <a:t>Technologien</a:t>
            </a:r>
            <a:endParaRPr lang="en-US" sz="6000" b="0" strike="noStrike" spc="-1">
              <a:solidFill>
                <a:srgbClr val="292934"/>
              </a:solidFill>
              <a:latin typeface="Calibri"/>
            </a:endParaRPr>
          </a:p>
        </p:txBody>
      </p:sp>
      <p:sp>
        <p:nvSpPr>
          <p:cNvPr id="76" name="PlaceHolder 12"/>
          <p:cNvSpPr>
            <a:spLocks noGrp="1"/>
          </p:cNvSpPr>
          <p:nvPr>
            <p:ph/>
          </p:nvPr>
        </p:nvSpPr>
        <p:spPr>
          <a:xfrm>
            <a:off x="29900880" y="5852160"/>
            <a:ext cx="12801240" cy="1218960"/>
          </a:xfrm>
          <a:prstGeom prst="rect">
            <a:avLst/>
          </a:prstGeom>
          <a:solidFill>
            <a:srgbClr val="0365C7"/>
          </a:solidFill>
          <a:ln w="0">
            <a:noFill/>
          </a:ln>
        </p:spPr>
        <p:txBody>
          <a:bodyPr lIns="365760" anchor="ctr">
            <a:noAutofit/>
          </a:bodyPr>
          <a:lstStyle/>
          <a:p>
            <a:pPr indent="0">
              <a:lnSpc>
                <a:spcPct val="100000"/>
              </a:lnSpc>
              <a:buNone/>
              <a:tabLst>
                <a:tab pos="0" algn="l"/>
              </a:tabLst>
            </a:pPr>
            <a:r>
              <a:rPr lang="de-DE" sz="6000" b="0" strike="noStrike" cap="all" spc="-1">
                <a:solidFill>
                  <a:srgbClr val="FFFFFF"/>
                </a:solidFill>
                <a:latin typeface="Cambria"/>
              </a:rPr>
              <a:t>Ergebnisse</a:t>
            </a:r>
            <a:endParaRPr lang="en-US" sz="6000" b="0" strike="noStrike" spc="-1">
              <a:solidFill>
                <a:srgbClr val="292934"/>
              </a:solidFill>
              <a:latin typeface="Calibri"/>
            </a:endParaRPr>
          </a:p>
        </p:txBody>
      </p:sp>
      <p:sp>
        <p:nvSpPr>
          <p:cNvPr id="77" name="PlaceHolder 13"/>
          <p:cNvSpPr>
            <a:spLocks noGrp="1"/>
          </p:cNvSpPr>
          <p:nvPr>
            <p:ph/>
          </p:nvPr>
        </p:nvSpPr>
        <p:spPr>
          <a:xfrm>
            <a:off x="1079820" y="26649768"/>
            <a:ext cx="12801240" cy="1218960"/>
          </a:xfrm>
          <a:prstGeom prst="rect">
            <a:avLst/>
          </a:prstGeom>
          <a:solidFill>
            <a:srgbClr val="0365C7"/>
          </a:solidFill>
          <a:ln w="0">
            <a:noFill/>
          </a:ln>
        </p:spPr>
        <p:txBody>
          <a:bodyPr lIns="365760" anchor="ctr">
            <a:noAutofit/>
          </a:bodyPr>
          <a:lstStyle/>
          <a:p>
            <a:pPr indent="0">
              <a:lnSpc>
                <a:spcPct val="100000"/>
              </a:lnSpc>
              <a:buNone/>
              <a:tabLst>
                <a:tab pos="0" algn="l"/>
              </a:tabLst>
            </a:pPr>
            <a:r>
              <a:rPr lang="de-DE" sz="6000" b="0" strike="noStrike" cap="all" spc="-1">
                <a:solidFill>
                  <a:srgbClr val="FFFFFF"/>
                </a:solidFill>
                <a:latin typeface="Cambria"/>
              </a:rPr>
              <a:t>TEAM</a:t>
            </a:r>
            <a:endParaRPr lang="en-US" sz="6000" b="0" strike="noStrike" spc="-1">
              <a:solidFill>
                <a:srgbClr val="292934"/>
              </a:solidFill>
              <a:latin typeface="Calibri"/>
            </a:endParaRPr>
          </a:p>
        </p:txBody>
      </p:sp>
      <p:pic>
        <p:nvPicPr>
          <p:cNvPr id="78" name="Content Placeholder 5" descr="Graphical user interface, text&#10;&#10;Description automatically generated"/>
          <p:cNvPicPr/>
          <p:nvPr/>
        </p:nvPicPr>
        <p:blipFill>
          <a:blip r:embed="rId4"/>
          <a:stretch/>
        </p:blipFill>
        <p:spPr>
          <a:xfrm>
            <a:off x="33216840" y="802080"/>
            <a:ext cx="9576720" cy="3045240"/>
          </a:xfrm>
          <a:prstGeom prst="rect">
            <a:avLst/>
          </a:prstGeom>
          <a:ln w="0">
            <a:noFill/>
          </a:ln>
        </p:spPr>
      </p:pic>
      <p:sp>
        <p:nvSpPr>
          <p:cNvPr id="79" name="PlaceHolder 14"/>
          <p:cNvSpPr>
            <a:spLocks noGrp="1"/>
          </p:cNvSpPr>
          <p:nvPr>
            <p:ph/>
          </p:nvPr>
        </p:nvSpPr>
        <p:spPr>
          <a:xfrm>
            <a:off x="29858760" y="23760000"/>
            <a:ext cx="12801240" cy="7560000"/>
          </a:xfrm>
          <a:prstGeom prst="rect">
            <a:avLst/>
          </a:prstGeom>
          <a:noFill/>
          <a:ln w="0">
            <a:noFill/>
          </a:ln>
        </p:spPr>
        <p:txBody>
          <a:bodyPr lIns="365760" tIns="182880" anchor="t">
            <a:normAutofit/>
          </a:bodyPr>
          <a:lstStyle/>
          <a:p>
            <a:pPr marL="457200" indent="0">
              <a:lnSpc>
                <a:spcPct val="100000"/>
              </a:lnSpc>
              <a:spcBef>
                <a:spcPts val="1199"/>
              </a:spcBef>
              <a:buNone/>
            </a:pPr>
            <a:endParaRPr lang="en-US" sz="3200" b="0" strike="noStrike" spc="-1" dirty="0">
              <a:solidFill>
                <a:srgbClr val="292934"/>
              </a:solidFill>
              <a:latin typeface="Calibri"/>
            </a:endParaRPr>
          </a:p>
          <a:p>
            <a:pPr indent="0">
              <a:lnSpc>
                <a:spcPct val="100000"/>
              </a:lnSpc>
              <a:spcBef>
                <a:spcPts val="1199"/>
              </a:spcBef>
              <a:buNone/>
            </a:pPr>
            <a:endParaRPr lang="en-US" sz="3200" b="0" strike="noStrike" spc="-1" dirty="0">
              <a:solidFill>
                <a:srgbClr val="292934"/>
              </a:solidFill>
              <a:latin typeface="Calibri"/>
            </a:endParaRPr>
          </a:p>
        </p:txBody>
      </p:sp>
      <p:sp>
        <p:nvSpPr>
          <p:cNvPr id="80" name="Rectangle 9"/>
          <p:cNvSpPr/>
          <p:nvPr/>
        </p:nvSpPr>
        <p:spPr>
          <a:xfrm>
            <a:off x="1143000" y="1146600"/>
            <a:ext cx="4434480" cy="2597760"/>
          </a:xfrm>
          <a:prstGeom prst="rect">
            <a:avLst/>
          </a:prstGeom>
          <a:solidFill>
            <a:srgbClr val="0365C7"/>
          </a:solidFill>
          <a:ln>
            <a:solidFill>
              <a:srgbClr val="0365C7"/>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de-DE" sz="6000" b="0" strike="noStrike" spc="-1">
              <a:solidFill>
                <a:schemeClr val="lt1"/>
              </a:solidFill>
              <a:latin typeface="Calibri"/>
            </a:endParaRPr>
          </a:p>
        </p:txBody>
      </p:sp>
      <p:pic>
        <p:nvPicPr>
          <p:cNvPr id="81" name="Inhaltsplatzhalter 19"/>
          <p:cNvPicPr/>
          <p:nvPr/>
        </p:nvPicPr>
        <p:blipFill>
          <a:blip r:embed="rId5"/>
          <a:stretch/>
        </p:blipFill>
        <p:spPr>
          <a:xfrm>
            <a:off x="2043720" y="1127160"/>
            <a:ext cx="2633040" cy="2598840"/>
          </a:xfrm>
          <a:prstGeom prst="rect">
            <a:avLst/>
          </a:prstGeom>
          <a:ln w="0">
            <a:noFill/>
          </a:ln>
        </p:spPr>
      </p:pic>
      <p:sp>
        <p:nvSpPr>
          <p:cNvPr id="82" name="PlaceHolder 15"/>
          <p:cNvSpPr>
            <a:spLocks noGrp="1"/>
          </p:cNvSpPr>
          <p:nvPr>
            <p:ph/>
          </p:nvPr>
        </p:nvSpPr>
        <p:spPr>
          <a:xfrm>
            <a:off x="29900880" y="7071480"/>
            <a:ext cx="12801240" cy="7314840"/>
          </a:xfrm>
          <a:prstGeom prst="rect">
            <a:avLst/>
          </a:prstGeom>
          <a:noFill/>
          <a:ln w="0">
            <a:noFill/>
          </a:ln>
        </p:spPr>
        <p:txBody>
          <a:bodyPr lIns="365760" tIns="182880" anchor="t">
            <a:noAutofit/>
          </a:bodyPr>
          <a:lstStyle/>
          <a:p>
            <a:pPr marL="457200" indent="-457200">
              <a:lnSpc>
                <a:spcPct val="100000"/>
              </a:lnSpc>
              <a:spcBef>
                <a:spcPts val="1199"/>
              </a:spcBef>
              <a:buClr>
                <a:srgbClr val="AD8F67"/>
              </a:buClr>
              <a:buFont typeface="Arial"/>
              <a:buChar char="•"/>
            </a:pPr>
            <a:r>
              <a:rPr lang="de-DE" sz="3200" b="0" strike="noStrike" spc="-1" dirty="0">
                <a:solidFill>
                  <a:srgbClr val="292934"/>
                </a:solidFill>
                <a:latin typeface="Calibri"/>
              </a:rPr>
              <a:t>Themen-Seite Experte</a:t>
            </a:r>
            <a:endParaRPr lang="en-US" sz="2800" b="0" strike="noStrike" spc="-1" dirty="0">
              <a:solidFill>
                <a:srgbClr val="292934"/>
              </a:solidFill>
              <a:latin typeface="Calibri"/>
            </a:endParaRPr>
          </a:p>
        </p:txBody>
      </p:sp>
      <p:sp>
        <p:nvSpPr>
          <p:cNvPr id="83" name="PlaceHolder 16"/>
          <p:cNvSpPr>
            <a:spLocks noGrp="1"/>
          </p:cNvSpPr>
          <p:nvPr>
            <p:ph/>
          </p:nvPr>
        </p:nvSpPr>
        <p:spPr>
          <a:xfrm>
            <a:off x="29992320" y="14511704"/>
            <a:ext cx="12801240" cy="7314840"/>
          </a:xfrm>
          <a:prstGeom prst="rect">
            <a:avLst/>
          </a:prstGeom>
          <a:noFill/>
          <a:ln w="0">
            <a:noFill/>
          </a:ln>
        </p:spPr>
        <p:txBody>
          <a:bodyPr lIns="365760" tIns="182880" anchor="t">
            <a:noAutofit/>
          </a:bodyPr>
          <a:lstStyle/>
          <a:p>
            <a:pPr marL="457200" indent="-457200">
              <a:lnSpc>
                <a:spcPct val="100000"/>
              </a:lnSpc>
              <a:spcBef>
                <a:spcPts val="1199"/>
              </a:spcBef>
              <a:buClr>
                <a:srgbClr val="AD8F67"/>
              </a:buClr>
              <a:buFont typeface="Arial"/>
              <a:buChar char="•"/>
            </a:pPr>
            <a:r>
              <a:rPr lang="de-DE" sz="3200" b="0" strike="noStrike" spc="-1">
                <a:solidFill>
                  <a:srgbClr val="292934"/>
                </a:solidFill>
                <a:latin typeface="Calibri"/>
              </a:rPr>
              <a:t>Rucksack-Seite</a:t>
            </a:r>
            <a:r>
              <a:rPr lang="de-DE" sz="2800" b="0" strike="noStrike" spc="-1">
                <a:solidFill>
                  <a:srgbClr val="292934"/>
                </a:solidFill>
                <a:latin typeface="Calibri"/>
              </a:rPr>
              <a:t> </a:t>
            </a:r>
            <a:r>
              <a:rPr lang="de-DE" sz="3200" b="0" strike="noStrike" spc="-1" dirty="0">
                <a:solidFill>
                  <a:srgbClr val="292934"/>
                </a:solidFill>
                <a:latin typeface="Calibri"/>
              </a:rPr>
              <a:t>Experte</a:t>
            </a:r>
            <a:endParaRPr lang="en-US" sz="2800" b="0" strike="noStrike" spc="-1" dirty="0">
              <a:solidFill>
                <a:srgbClr val="292934"/>
              </a:solidFill>
              <a:latin typeface="Calibri"/>
            </a:endParaRPr>
          </a:p>
        </p:txBody>
      </p:sp>
      <p:pic>
        <p:nvPicPr>
          <p:cNvPr id="84" name="Grafik 83"/>
          <p:cNvPicPr/>
          <p:nvPr/>
        </p:nvPicPr>
        <p:blipFill>
          <a:blip r:embed="rId6"/>
          <a:stretch/>
        </p:blipFill>
        <p:spPr>
          <a:xfrm>
            <a:off x="34913727" y="23718705"/>
            <a:ext cx="7659060" cy="8455320"/>
          </a:xfrm>
          <a:prstGeom prst="rect">
            <a:avLst/>
          </a:prstGeom>
          <a:ln w="0">
            <a:noFill/>
          </a:ln>
        </p:spPr>
      </p:pic>
      <p:sp>
        <p:nvSpPr>
          <p:cNvPr id="85" name="Inhaltsplatzhalter 1"/>
          <p:cNvSpPr txBox="1"/>
          <p:nvPr/>
        </p:nvSpPr>
        <p:spPr>
          <a:xfrm>
            <a:off x="29900880" y="23152320"/>
            <a:ext cx="12801240" cy="3127680"/>
          </a:xfrm>
          <a:prstGeom prst="rect">
            <a:avLst/>
          </a:prstGeom>
          <a:noFill/>
          <a:ln w="0">
            <a:noFill/>
          </a:ln>
        </p:spPr>
        <p:txBody>
          <a:bodyPr lIns="365760" tIns="182880" anchor="t">
            <a:normAutofit/>
          </a:bodyPr>
          <a:lstStyle/>
          <a:p>
            <a:pPr marL="457200" indent="-457200">
              <a:lnSpc>
                <a:spcPct val="100000"/>
              </a:lnSpc>
              <a:spcBef>
                <a:spcPts val="1199"/>
              </a:spcBef>
              <a:buClr>
                <a:srgbClr val="AD8F67"/>
              </a:buClr>
              <a:buFont typeface="Arial"/>
              <a:buChar char="•"/>
            </a:pPr>
            <a:endParaRPr lang="en-US" sz="2800" b="0" strike="noStrike" spc="-1">
              <a:solidFill>
                <a:srgbClr val="292934"/>
              </a:solidFill>
              <a:latin typeface="Calibri"/>
            </a:endParaRPr>
          </a:p>
        </p:txBody>
      </p:sp>
      <p:pic>
        <p:nvPicPr>
          <p:cNvPr id="86" name="Grafik 85"/>
          <p:cNvPicPr/>
          <p:nvPr/>
        </p:nvPicPr>
        <p:blipFill>
          <a:blip r:embed="rId7"/>
          <a:stretch/>
        </p:blipFill>
        <p:spPr>
          <a:xfrm>
            <a:off x="16658550" y="26280000"/>
            <a:ext cx="10573740" cy="5636760"/>
          </a:xfrm>
          <a:prstGeom prst="rect">
            <a:avLst/>
          </a:prstGeom>
          <a:ln w="0">
            <a:noFill/>
          </a:ln>
        </p:spPr>
      </p:pic>
      <p:pic>
        <p:nvPicPr>
          <p:cNvPr id="87" name="Grafik 86"/>
          <p:cNvPicPr/>
          <p:nvPr/>
        </p:nvPicPr>
        <p:blipFill>
          <a:blip r:embed="rId8"/>
          <a:stretch/>
        </p:blipFill>
        <p:spPr>
          <a:xfrm>
            <a:off x="16658550" y="9891779"/>
            <a:ext cx="10573740" cy="5636761"/>
          </a:xfrm>
          <a:prstGeom prst="rect">
            <a:avLst/>
          </a:prstGeom>
          <a:ln w="0">
            <a:noFill/>
          </a:ln>
        </p:spPr>
      </p:pic>
      <p:pic>
        <p:nvPicPr>
          <p:cNvPr id="3" name="Grafik 2">
            <a:extLst>
              <a:ext uri="{FF2B5EF4-FFF2-40B4-BE49-F238E27FC236}">
                <a16:creationId xmlns:a16="http://schemas.microsoft.com/office/drawing/2014/main" id="{150E6EE9-E1D3-2A3B-7100-7A42C7BB17F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18413" y="22080774"/>
            <a:ext cx="5287751" cy="3766146"/>
          </a:xfrm>
          <a:prstGeom prst="rect">
            <a:avLst/>
          </a:prstGeom>
        </p:spPr>
      </p:pic>
      <p:pic>
        <p:nvPicPr>
          <p:cNvPr id="9" name="Grafik 8" descr="Ein Bild, das Person, Wand, drinnen, Mann enthält.&#10;&#10;Automatisch generierte Beschreibung">
            <a:extLst>
              <a:ext uri="{FF2B5EF4-FFF2-40B4-BE49-F238E27FC236}">
                <a16:creationId xmlns:a16="http://schemas.microsoft.com/office/drawing/2014/main" id="{A5D198BC-4343-E863-8F05-1F0E6DAB5806}"/>
              </a:ext>
            </a:extLst>
          </p:cNvPr>
          <p:cNvPicPr>
            <a:picLocks noChangeAspect="1"/>
          </p:cNvPicPr>
          <p:nvPr/>
        </p:nvPicPr>
        <p:blipFill>
          <a:blip r:embed="rId10" cstate="print">
            <a:extLst>
              <a:ext uri="{BEBA8EAE-BF5A-486C-A8C5-ECC9F3942E4B}">
                <a14:imgProps xmlns:a14="http://schemas.microsoft.com/office/drawing/2010/main">
                  <a14:imgLayer r:embed="rId11">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4293585" y="28666546"/>
            <a:ext cx="1499499" cy="1945227"/>
          </a:xfrm>
          <a:prstGeom prst="rect">
            <a:avLst/>
          </a:prstGeom>
        </p:spPr>
      </p:pic>
      <p:pic>
        <p:nvPicPr>
          <p:cNvPr id="11" name="Grafik 10" descr="Ein Bild, das Person, Wand, Mann, darstellend enthält.&#10;&#10;Automatisch generierte Beschreibung">
            <a:extLst>
              <a:ext uri="{FF2B5EF4-FFF2-40B4-BE49-F238E27FC236}">
                <a16:creationId xmlns:a16="http://schemas.microsoft.com/office/drawing/2014/main" id="{AA64F165-9C84-3A62-320F-2B4EA75518C0}"/>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2336237" y="28692843"/>
            <a:ext cx="1506424" cy="1936829"/>
          </a:xfrm>
          <a:prstGeom prst="rect">
            <a:avLst/>
          </a:prstGeom>
        </p:spPr>
      </p:pic>
      <p:pic>
        <p:nvPicPr>
          <p:cNvPr id="13" name="Grafik 12" descr="Ein Bild, das Wand, Person, Mann, drinnen enthält.&#10;&#10;Automatisch generierte Beschreibung">
            <a:extLst>
              <a:ext uri="{FF2B5EF4-FFF2-40B4-BE49-F238E27FC236}">
                <a16:creationId xmlns:a16="http://schemas.microsoft.com/office/drawing/2014/main" id="{9E800A26-982D-E840-02C1-07C4C9BFC8EB}"/>
              </a:ext>
            </a:extLst>
          </p:cNvPr>
          <p:cNvPicPr>
            <a:picLocks noChangeAspect="1"/>
          </p:cNvPicPr>
          <p:nvPr/>
        </p:nvPicPr>
        <p:blipFill rotWithShape="1">
          <a:blip r:embed="rId13" cstate="print">
            <a:extLst>
              <a:ext uri="{28A0092B-C50C-407E-A947-70E740481C1C}">
                <a14:useLocalDpi xmlns:a14="http://schemas.microsoft.com/office/drawing/2010/main" val="0"/>
              </a:ext>
            </a:extLst>
          </a:blip>
          <a:srcRect l="3409" t="1312" r="2963" b="-1"/>
          <a:stretch/>
        </p:blipFill>
        <p:spPr>
          <a:xfrm>
            <a:off x="10695213" y="28666546"/>
            <a:ext cx="1477211" cy="1968429"/>
          </a:xfrm>
          <a:prstGeom prst="rect">
            <a:avLst/>
          </a:prstGeom>
        </p:spPr>
      </p:pic>
      <p:pic>
        <p:nvPicPr>
          <p:cNvPr id="15" name="Grafik 14" descr="Ein Bild, das Person, Brille, Mann, tragen enthält.&#10;&#10;Automatisch generierte Beschreibung">
            <a:extLst>
              <a:ext uri="{FF2B5EF4-FFF2-40B4-BE49-F238E27FC236}">
                <a16:creationId xmlns:a16="http://schemas.microsoft.com/office/drawing/2014/main" id="{EF5FCB56-E804-8D11-C6D9-329027B24FBE}"/>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5955830" y="28669615"/>
            <a:ext cx="1552426" cy="1945227"/>
          </a:xfrm>
          <a:prstGeom prst="rect">
            <a:avLst/>
          </a:prstGeom>
        </p:spPr>
      </p:pic>
      <p:pic>
        <p:nvPicPr>
          <p:cNvPr id="17" name="Grafik 16" descr="Ein Bild, das Wand, Person, drinnen, Brille enthält.&#10;&#10;Automatisch generierte Beschreibung">
            <a:extLst>
              <a:ext uri="{FF2B5EF4-FFF2-40B4-BE49-F238E27FC236}">
                <a16:creationId xmlns:a16="http://schemas.microsoft.com/office/drawing/2014/main" id="{C744F6A9-E55F-6CB7-D6E9-509AABDEE515}"/>
              </a:ext>
            </a:extLst>
          </p:cNvPr>
          <p:cNvPicPr>
            <a:picLocks noChangeAspect="1"/>
          </p:cNvPicPr>
          <p:nvPr/>
        </p:nvPicPr>
        <p:blipFill>
          <a:blip r:embed="rId15" cstate="print">
            <a:extLst>
              <a:ext uri="{BEBA8EAE-BF5A-486C-A8C5-ECC9F3942E4B}">
                <a14:imgProps xmlns:a14="http://schemas.microsoft.com/office/drawing/2010/main">
                  <a14:imgLayer r:embed="rId16">
                    <a14:imgEffect>
                      <a14:brightnessContrast bright="20000"/>
                    </a14:imgEffect>
                  </a14:imgLayer>
                </a14:imgProps>
              </a:ext>
              <a:ext uri="{28A0092B-C50C-407E-A947-70E740481C1C}">
                <a14:useLocalDpi xmlns:a14="http://schemas.microsoft.com/office/drawing/2010/main" val="0"/>
              </a:ext>
            </a:extLst>
          </a:blip>
          <a:stretch>
            <a:fillRect/>
          </a:stretch>
        </p:blipFill>
        <p:spPr>
          <a:xfrm>
            <a:off x="1064816" y="28666547"/>
            <a:ext cx="1565029" cy="1945227"/>
          </a:xfrm>
          <a:prstGeom prst="rect">
            <a:avLst/>
          </a:prstGeom>
        </p:spPr>
      </p:pic>
      <p:pic>
        <p:nvPicPr>
          <p:cNvPr id="19" name="Grafik 18" descr="Ein Bild, das Mann, Person enthält.&#10;&#10;Automatisch generierte Beschreibung">
            <a:extLst>
              <a:ext uri="{FF2B5EF4-FFF2-40B4-BE49-F238E27FC236}">
                <a16:creationId xmlns:a16="http://schemas.microsoft.com/office/drawing/2014/main" id="{1CF384F9-E05B-EB42-0EEF-1BB641166179}"/>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2792894" y="28666547"/>
            <a:ext cx="1337945" cy="1950255"/>
          </a:xfrm>
          <a:prstGeom prst="rect">
            <a:avLst/>
          </a:prstGeom>
        </p:spPr>
      </p:pic>
      <p:pic>
        <p:nvPicPr>
          <p:cNvPr id="21" name="Grafik 20" descr="Ein Bild, das Person, Frau, darstellend, schließen enthält.&#10;&#10;Automatisch generierte Beschreibung">
            <a:extLst>
              <a:ext uri="{FF2B5EF4-FFF2-40B4-BE49-F238E27FC236}">
                <a16:creationId xmlns:a16="http://schemas.microsoft.com/office/drawing/2014/main" id="{81DD1130-1A3F-669B-DEE6-D755F2A850A8}"/>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7672570" y="28692843"/>
            <a:ext cx="1257681" cy="1936829"/>
          </a:xfrm>
          <a:prstGeom prst="rect">
            <a:avLst/>
          </a:prstGeom>
        </p:spPr>
      </p:pic>
      <p:pic>
        <p:nvPicPr>
          <p:cNvPr id="26" name="Grafik 25">
            <a:extLst>
              <a:ext uri="{FF2B5EF4-FFF2-40B4-BE49-F238E27FC236}">
                <a16:creationId xmlns:a16="http://schemas.microsoft.com/office/drawing/2014/main" id="{42400FE7-CDB8-DE6D-BAB7-5CC2604EBBBC}"/>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0787992" y="7922812"/>
            <a:ext cx="11027015" cy="6202696"/>
          </a:xfrm>
          <a:prstGeom prst="rect">
            <a:avLst/>
          </a:prstGeom>
        </p:spPr>
      </p:pic>
      <p:pic>
        <p:nvPicPr>
          <p:cNvPr id="28" name="Grafik 27">
            <a:extLst>
              <a:ext uri="{FF2B5EF4-FFF2-40B4-BE49-F238E27FC236}">
                <a16:creationId xmlns:a16="http://schemas.microsoft.com/office/drawing/2014/main" id="{BDB10A61-A807-AF1B-5BF4-89B4C898EE70}"/>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30787992" y="15344468"/>
            <a:ext cx="11027015" cy="6202696"/>
          </a:xfrm>
          <a:prstGeom prst="rect">
            <a:avLst/>
          </a:prstGeom>
        </p:spPr>
      </p:pic>
      <p:pic>
        <p:nvPicPr>
          <p:cNvPr id="4" name="Grafik 3" descr="Ein Bild, das Kleidung, Person, schwarz, darstellend enthält.&#10;&#10;Automatisch generierte Beschreibung">
            <a:extLst>
              <a:ext uri="{FF2B5EF4-FFF2-40B4-BE49-F238E27FC236}">
                <a16:creationId xmlns:a16="http://schemas.microsoft.com/office/drawing/2014/main" id="{0DCA2DF5-DD05-2E1A-F2E9-E16F79EEDDFE}"/>
              </a:ext>
            </a:extLst>
          </p:cNvPr>
          <p:cNvPicPr>
            <a:picLocks noChangeAspect="1"/>
          </p:cNvPicPr>
          <p:nvPr/>
        </p:nvPicPr>
        <p:blipFill rotWithShape="1">
          <a:blip r:embed="rId21" cstate="print">
            <a:extLst>
              <a:ext uri="{28A0092B-C50C-407E-A947-70E740481C1C}">
                <a14:useLocalDpi xmlns:a14="http://schemas.microsoft.com/office/drawing/2010/main" val="0"/>
              </a:ext>
            </a:extLst>
          </a:blip>
          <a:srcRect l="4659"/>
          <a:stretch/>
        </p:blipFill>
        <p:spPr>
          <a:xfrm>
            <a:off x="9090164" y="28675772"/>
            <a:ext cx="1442384" cy="1945227"/>
          </a:xfrm>
          <a:prstGeom prst="rect">
            <a:avLst/>
          </a:prstGeom>
        </p:spPr>
      </p:pic>
      <p:pic>
        <p:nvPicPr>
          <p:cNvPr id="6" name="Grafik 5">
            <a:extLst>
              <a:ext uri="{FF2B5EF4-FFF2-40B4-BE49-F238E27FC236}">
                <a16:creationId xmlns:a16="http://schemas.microsoft.com/office/drawing/2014/main" id="{D6EAB563-1EF7-0BC9-BC7B-BC36E181B61A}"/>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8133561" y="24098865"/>
            <a:ext cx="6472275" cy="7456305"/>
          </a:xfrm>
          <a:prstGeom prst="rect">
            <a:avLst/>
          </a:prstGeom>
        </p:spPr>
      </p:pic>
    </p:spTree>
  </p:cSld>
  <p:clrMapOvr>
    <a:masterClrMapping/>
  </p:clrMapOvr>
</p:sld>
</file>

<file path=ppt/theme/theme1.xml><?xml version="1.0" encoding="utf-8"?>
<a:theme xmlns:a="http://schemas.openxmlformats.org/drawingml/2006/main" name="Medizinisches Poster">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278</Words>
  <Application>Microsoft Office PowerPoint</Application>
  <PresentationFormat>Benutzerdefiniert</PresentationFormat>
  <Paragraphs>47</Paragraphs>
  <Slides>1</Slides>
  <Notes>1</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vt:i4>
      </vt:variant>
    </vt:vector>
  </HeadingPairs>
  <TitlesOfParts>
    <vt:vector size="6" baseType="lpstr">
      <vt:lpstr>Arial</vt:lpstr>
      <vt:lpstr>Calibri</vt:lpstr>
      <vt:lpstr>Cambria</vt:lpstr>
      <vt:lpstr>Times New Roman</vt:lpstr>
      <vt:lpstr>Medizinisches Poster</vt:lpstr>
      <vt:lpstr>LearnAzur,  E-Learning Tool für Azubis der HS-RM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[Postertitel] Lorem ipsum dolor sit amet, consectetuer adipiscing elit maecenas porttitor congue massa fusce</dc:title>
  <dc:subject/>
  <dc:creator/>
  <dc:description/>
  <cp:lastModifiedBy>Adrian Füller</cp:lastModifiedBy>
  <cp:revision>15</cp:revision>
  <dcterms:created xsi:type="dcterms:W3CDTF">2013-04-05T20:27:31Z</dcterms:created>
  <dcterms:modified xsi:type="dcterms:W3CDTF">2023-01-27T10:02:06Z</dcterms:modified>
  <dc:language>de-DE</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0x0101007C1D5F340F01F94FA2FD29A5E6DC872E</vt:lpwstr>
  </property>
  <property fmtid="{D5CDD505-2E9C-101B-9397-08002B2CF9AE}" pid="3" name="IsMyDocuments">
    <vt:bool>true</vt:bool>
  </property>
  <property fmtid="{D5CDD505-2E9C-101B-9397-08002B2CF9AE}" pid="4" name="Notes">
    <vt:i4>1</vt:i4>
  </property>
  <property fmtid="{D5CDD505-2E9C-101B-9397-08002B2CF9AE}" pid="5" name="PresentationFormat">
    <vt:lpwstr>Benutzerdefiniert</vt:lpwstr>
  </property>
  <property fmtid="{D5CDD505-2E9C-101B-9397-08002B2CF9AE}" pid="6" name="Slides">
    <vt:i4>1</vt:i4>
  </property>
</Properties>
</file>