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58" r:id="rId4"/>
    <p:sldId id="261" r:id="rId5"/>
    <p:sldId id="289" r:id="rId6"/>
    <p:sldId id="290" r:id="rId7"/>
    <p:sldId id="262" r:id="rId8"/>
    <p:sldId id="263" r:id="rId9"/>
    <p:sldId id="264" r:id="rId10"/>
    <p:sldId id="269" r:id="rId11"/>
    <p:sldId id="268" r:id="rId12"/>
    <p:sldId id="270" r:id="rId13"/>
    <p:sldId id="291" r:id="rId14"/>
    <p:sldId id="271" r:id="rId15"/>
    <p:sldId id="272" r:id="rId16"/>
    <p:sldId id="273" r:id="rId17"/>
    <p:sldId id="27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7" autoAdjust="0"/>
    <p:restoredTop sz="94660"/>
  </p:normalViewPr>
  <p:slideViewPr>
    <p:cSldViewPr snapToGrid="0">
      <p:cViewPr varScale="1">
        <p:scale>
          <a:sx n="162" d="100"/>
          <a:sy n="162" d="100"/>
        </p:scale>
        <p:origin x="181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0.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05.333"/>
    </inkml:context>
    <inkml:brush xml:id="br0">
      <inkml:brushProperty name="width" value="0.1" units="cm"/>
      <inkml:brushProperty name="height" value="0.1" units="cm"/>
      <inkml:brushProperty name="color" value="#E71224"/>
    </inkml:brush>
  </inkml:definitions>
  <inkml:trace contextRef="#ctx0" brushRef="#br0">2810 504 865,'0'-1'-1,"1"1"0,-1 0 0,0 0 0,0 0 0,1 0 0,-1-1 0,0 1 0,0 0 0,0 0 0,0-1 0,1 1 0,-1 0 0,0 0 0,0-1 0,0 1 1,0 0-1,0 0 0,0-1 0,0 1 0,0 0 0,0-1 0,0 1 0,1 0 0,-2 0 0,1-1 0,0 1 0,0 0 0,0-1 0,0 1 0,0 0 0,0 0 0,0-1 0,0 1 0,0 0 0,0 0 0,0-1 0,-1 1 1,1 0-1,0 0 0,0-1 0,0 1 0,-1 0 0,1 0 0,0 0 0,0-1 0,0 1 0,-1 0 0,1 0 0,0 0 0,0 0 0,-1 0 0,1 0 0,0-1 0,-1 1 0,1 0 0,0 0 0,0 0 0,-1 0 0,1 0 0,0 0 1,-1 0-1,30-11 28,-22 8-22,1 0 4,0 0 0,1 1 0,-1 0 0,1 0 0,15 0 0,-22 2 338,-2 0 314,0 0 268,-5 0 182,-37-3 830,-71-13 0,13 1-20,23 6-1075,-84-20 1,127 20-869,0-1-1,1-2 0,0-1 0,-58-33 1,49 23 28,0 2 0,-2 2 0,0 2 0,-1 1 0,0 3 0,-74-12 0,16 11 98,-195 0 1,274 17-82,0 0 0,1 2 1,0 0-1,0 2 0,0 1 0,1 0 1,0 2-1,-23 13 0,-46 18 13,21-18 18,-1-3-1,-81 11 1,80-18-1,1 4 0,-77 27 0,69-14-41,23-11 12,0 3-1,2 2 0,1 2 0,-61 41 1,107-61-17,0 0 1,0 1-1,0-1 1,1 2-1,1-1 1,-1 1-1,1-1 1,0 2-1,1-1 1,0 0-1,0 1 1,1 0 0,0 0-1,0 0 1,-2 17-1,1 10 55,1 1-1,3 64 1,1-45-31,-1 521 828,1-570-827,0 0-1,0-1 1,1 1-1,0-1 1,0 1-1,0-1 1,1 0-1,-1 0 1,2 0-1,-1 0 1,1 0-1,0-1 1,0 1-1,0-1 1,1 0-1,0 0 1,0-1-1,0 0 1,0 0-1,11 6 1,4 3 169,1-1 0,1-2-1,0 0 1,35 10 0,-12-7 61,0-3 0,0-2 0,75 4 0,143-9 525,-146-4-668,75 2 185,232-4 198,-289-11 348,141-32 0,-122 17-596,-34 8-174,-1 5 0,130 0 0,310 26 208,-463-10-282,898-5 175,-884-2-300,-1-5 1,0-4-1,170-48 0,-34 8-98,11-2 103,-195 41 55,119-51 1,-165 62-72,0-1 0,-1-1 0,-1 0 0,1-1 0,-1 0 1,-1-1-1,0-1 0,0 0 0,-1 0 0,0-1 1,-1-1-1,-1 0 0,0 0 0,0-1 0,-2 0 0,1 0 1,-2 0-1,0-1 0,-1-1 0,0 1 0,3-22 1,-3 9-101,-2-1 0,-1 0 0,-1 1 0,-1-1 0,-6-40 0,3 53 87,0 1 1,-1 0-1,-1 0 0,0 0 1,-1 1-1,-1-1 1,0 1-1,-1 1 0,0 0 1,-1 0-1,-17-18 1,5 10 26,-1 1 0,-1 2 1,-1 0-1,0 2 0,-2 0 0,0 2 1,0 0-1,-1 2 0,-47-14 1,-6 3-35,-1 4 0,-99-10 0,-254-21-308,-447-76-184,352-23 636,455 126 28,15 7-68,-1 3 0,0 2 0,0 2 0,-118 0 1,142 11-714,1 1 1,0 2 0,0 2 0,1 1 0,0 2 0,0 1 0,1 1 0,-52 28 0,-27 18-1297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16.854"/>
    </inkml:context>
    <inkml:brush xml:id="br0">
      <inkml:brushProperty name="width" value="0.1" units="cm"/>
      <inkml:brushProperty name="height" value="0.1" units="cm"/>
      <inkml:brushProperty name="color" value="#E71224"/>
    </inkml:brush>
  </inkml:definitions>
  <inkml:trace contextRef="#ctx0" brushRef="#br0">6 0 352,'-5'0'737,"5"0"-321,0 0-191,0 0 31,0 0 32,0 8-32,0 0-127,0-1-97,0-1 0,15 4-257,5-8-415,4 3-417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17.214"/>
    </inkml:context>
    <inkml:brush xml:id="br0">
      <inkml:brushProperty name="width" value="0.1" units="cm"/>
      <inkml:brushProperty name="height" value="0.1" units="cm"/>
      <inkml:brushProperty name="color" value="#E71224"/>
    </inkml:brush>
  </inkml:definitions>
  <inkml:trace contextRef="#ctx0" brushRef="#br0">38 412 384,'0'0'72,"-1"0"-1,0 0 1,1 0-1,-1 1 1,0-1-1,1 0 1,-1 0-1,0 0 1,1 0-1,-1-1 1,0 1-1,1 0 1,-1 0-1,1 0 1,-1 0-1,0-1 1,1 1-1,-1 0 1,0-1-1,1 1 1,-1 0-1,0-1 1,-4-13 66,1-1 0,0 1 1,1-1-1,0 0 1,1 0-1,1 0 0,0 0 1,1 0-1,3-17 0,-3-6 43,0 30-172,1-1 1,0 0-1,0 1 0,0-1 1,1 1-1,0 0 1,1-1-1,0 1 1,0 0-1,1 0 0,0 1 1,0-1-1,1 1 1,0 0-1,0 0 1,1 0-1,-1 1 0,1 0 1,1 0-1,-1 1 1,1-1-1,0 1 1,1 1-1,-1-1 1,1 1-1,0 1 0,0-1 1,0 1-1,10-2 1,-7 3 6,-1-1 0,0 2 0,1 0 0,-1 0 0,1 0 0,-1 2 0,15 1 0,-23-2-3,-1 1 0,0-1 1,0 1-1,1 0 0,-1-1 1,0 1-1,0 0 0,0 0 1,0 0-1,0 0 0,0 0 1,0 0-1,0 0 0,0 0 1,-1 0-1,1 0 0,0 1 0,-1-1 1,1 0-1,-1 0 0,1 1 1,-1-1-1,0 0 0,0 1 1,1 2-1,1 38 314,-2-34-226,-2 17 81,0-1-1,-2 0 1,-1 0 0,-15 47-1,4-14-358,14-52 180,-1 18-1273,4-22 1189,-1 0-1,1-1 0,0 1 1,-1 0-1,1-1 0,0 1 0,0-1 1,0 1-1,-1-1 0,1 0 0,0 1 1,0-1-1,0 0 0,0 1 1,0-1-1,-1 0 0,1 0 0,0 0 1,0 0-1,0 0 0,0 0 1,0 0-1,0 0 0,1 0 0,35 0-1508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17.647"/>
    </inkml:context>
    <inkml:brush xml:id="br0">
      <inkml:brushProperty name="width" value="0.1" units="cm"/>
      <inkml:brushProperty name="height" value="0.1" units="cm"/>
      <inkml:brushProperty name="color" value="#E71224"/>
    </inkml:brush>
  </inkml:definitions>
  <inkml:trace contextRef="#ctx0" brushRef="#br0">52 1 641,'-2'27'666,"-1"0"-1,-1 0 1,-13 44 0,11-51-664,0-1 0,2 1 0,0 0-1,2 1 1,0-1 0,1 0 0,1 1 0,4 33-1,-4-52-7,1 1 0,0-1 0,0 0-1,0 0 1,0 0 0,0 0 0,0 0-1,1 0 1,-1 0 0,1-1-1,-1 1 1,1 0 0,0-1 0,-1 1-1,1-1 1,0 1 0,0-1-1,0 0 1,0 0 0,0 0 0,0 0-1,1 0 1,-1-1 0,0 1-1,5 0 1,5 1-40,0-1 0,0 0 0,21-2 0,-24 0 25,6 0 3,1-2 0,-1 0 0,1-1 0,-1-1 0,0 0 0,-1-1 0,1 0 0,-1-2 0,0 1 0,-1-2 0,0 0 0,22-19 0,-22 16 47,0 0 0,-1 0 1,0-1-1,-1 0 0,-1-1 1,0 0-1,-1-1 0,0 0 1,-1-1-1,-1 0 0,9-27 1,-16 6 783,-8 28 7,-8 20-510,7 2-399,1 1 0,0 1 0,1-1 0,0 1 0,1 0 0,1 0 0,0 1 0,1 0 0,1 0 0,0 0 0,1 0 0,1 0 0,1 0 0,3 31 0,-2-42-3,0 0-1,0 0 0,1 0 1,-1 0-1,1 0 1,1 0-1,-1 0 0,1-1 1,0 1-1,0-1 1,0 0-1,0 0 0,1 0 1,-1 0-1,1-1 1,0 1-1,1-1 0,-1 0 1,0 0-1,1-1 1,0 1-1,-1-1 0,1 0 1,0 0-1,9 2 1,78 15-570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18.054"/>
    </inkml:context>
    <inkml:brush xml:id="br0">
      <inkml:brushProperty name="width" value="0.1" units="cm"/>
      <inkml:brushProperty name="height" value="0.1" units="cm"/>
      <inkml:brushProperty name="color" value="#E71224"/>
    </inkml:brush>
  </inkml:definitions>
  <inkml:trace contextRef="#ctx0" brushRef="#br0">212 2 577,'-5'-1'164,"0"1"0,-1 0 1,1 0-1,0 0 0,-1 1 1,1 0-1,0 0 0,0 0 1,0 1-1,0 0 0,0 0 0,0 0 1,0 0-1,0 1 0,1 0 1,-1 0-1,1 0 0,0 0 1,0 1-1,0-1 0,1 1 1,-7 8-1,-2 4-71,1 1-1,0 0 1,1 1-1,0 0 1,2 1 0,-9 28-1,12-33-93,2 0 1,0 0-1,0 1 0,1-1 0,1 0 1,1 1-1,0-1 0,0 1 0,6 26 1,-5-36-22,1-1 0,0 1 1,-1-1-1,2 1 0,-1-1 0,0 0 1,1 0-1,0 0 0,0 0 1,0-1-1,0 1 0,1-1 0,-1 1 1,1-1-1,0-1 0,0 1 1,0 0-1,1-1 0,-1 0 0,0 0 1,1 0-1,-1 0 0,9 1 1,7 1-80,-1-1 0,1 0 0,0-1 1,25-2-1,-36 1 80,0-1 1,0-1 0,0 0-1,0 0 1,0-1 0,0 0-1,0 0 1,0-1 0,-1 0-1,0-1 1,1 0 0,-1 0 0,0-1-1,-1 1 1,1-2 0,-1 1-1,0-1 1,-1 0 0,1-1-1,-1 0 1,-1 0 0,1 0-1,-1 0 1,0-1 0,5-12-1,-6 10 37,0 1-1,-1-1 1,0 0 0,-1 0-1,0 0 1,-1 0 0,0 0-1,0-1 1,-1 1-1,-1 0 1,1-1 0,-2 1-1,1 0 1,-2 0-1,1 0 1,-1 0 0,-1 1-1,1-1 1,-2 1-1,1 0 1,-2 0 0,-7-11-1,8 13-19,0-1 0,-1 1-1,0 0 1,-1 0 0,0 1-1,0-1 1,0 2 0,-1-1-1,0 1 1,0 0 0,0 1-1,0 0 1,-1 0 0,1 0-1,-1 2 1,0-1 0,0 1-1,-1 0 1,1 1 0,0 0-1,-1 0 1,1 1 0,0 0-1,-13 2 1,19-1-60,0 0 0,0 0 1,0 0-1,0 0 0,0 1 0,1-1 0,-1 1 0,1 0 0,-1-1 0,1 1 1,-1 0-1,1 1 0,0-1 0,0 0 0,0 1 0,0-1 0,1 1 1,-1-1-1,1 1 0,-1 0 0,1 0 0,0 0 0,0-1 0,0 1 0,0 0 1,1 0-1,-1 6 0,-7 51-1522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18.452"/>
    </inkml:context>
    <inkml:brush xml:id="br0">
      <inkml:brushProperty name="width" value="0.1" units="cm"/>
      <inkml:brushProperty name="height" value="0.1" units="cm"/>
      <inkml:brushProperty name="color" value="#E71224"/>
    </inkml:brush>
  </inkml:definitions>
  <inkml:trace contextRef="#ctx0" brushRef="#br0">56 80 1473,'0'-1'23,"0"1"0,0 0 0,0 0 0,0 0 0,0-1 0,0 1-1,0 0 1,0 0 0,0 0 0,-1 0 0,1-1 0,0 1 0,0 0-1,0 0 1,0 0 0,0 0 0,0 0 0,-1-1 0,1 1 0,0 0-1,0 0 1,0 0 0,0 0 0,0 0 0,-1 0 0,1 0 0,0 0-1,0 0 1,0 0 0,-1 0 0,1 0 0,0 0 0,0 0 0,0 0 0,-1 0-1,1 0 1,0 0 0,0 0 0,0 0 0,0 0 0,-1 0 0,1 0-1,0 0 1,0 0 0,0 0 0,-1 0 0,1 0 0,0 0 0,0 0-1,0 1 1,0-1 0,0 0 0,-1 0 0,1 0 0,0 0 0,0 0-1,0 1 1,0-1 0,0 0 0,0 0 0,-9 21 468,-4 32-77,12-52-381,-7 44 63,1-1 0,-2 71 1,9-110-109,0 1 0,0-1 0,1 0 0,-1 1 0,1-1 0,0 0 0,1 0 0,-1 1 0,1-1 0,0 0 0,0-1 0,5 9 0,-4-10-8,0 0 0,0 0 0,0 0 0,1 0 0,-1-1 0,1 0 0,-1 1 0,1-1-1,0 0 1,0-1 0,0 1 0,0-1 0,0 0 0,0 0 0,0 0 0,7 0 0,12 2-4,-1-2 0,1-1 0,-1 0 0,1-2 0,-1-1 0,0 0-1,0-2 1,0-1 0,0 0 0,-1-2 0,23-10 0,-20 6 12,-1-1 1,0-1-1,-1 0 0,-1-2 1,0-1-1,-1 0 0,-1-2 1,-1 0-1,20-26 0,-29 31 11,0 0 0,0 0 0,-2-1 0,0 0 0,6-16 0,-11 23 39,1 0 1,-1 1-1,0-1 0,-1 0 1,0 0-1,0 0 0,-1-1 1,0 1-1,0 0 0,-1 0 1,-3-15-1,3 22-16,0 0 0,0-1 1,0 1-1,0 0 0,0-1 0,-1 1 0,1 0 0,0 0 1,-1 0-1,1 0 0,0 0 0,-1 1 0,1-1 0,-1 0 1,0 1-1,1-1 0,-1 1 0,1-1 0,-1 1 0,0 0 1,1 0-1,-1 0 0,0 0 0,0 0 0,1 0 0,-1 0 1,0 0-1,-2 1 0,-5 0 61,2 0-63,0 0 1,-1 0-1,1 1 0,0 0 0,0 1 0,1 0 1,-1 0-1,1 0 0,-1 1 0,1-1 0,0 2 1,0-1-1,0 1 0,1 0 0,0 0 1,0 0-1,0 1 0,-5 7 0,-1 2-29,1 1 0,0-1 0,1 2 0,1-1 0,0 1 0,-6 21-1,10-26-82,1 1-1,0-1 0,1 1 0,1 0 1,0 0-1,1 22 0,0-30 29,1 0 0,-1 0 1,2 0-1,-1 0 0,0 0 0,1 0 0,0 0 0,0 0 0,1-1 0,-1 1 0,1-1 1,0 1-1,0-1 0,0 0 0,1 0 0,0-1 0,-1 1 0,8 4 0,0-1-99,0-1 0,1 0 0,-1-1 0,1 0 0,1-1 0,-1 0 0,0-1 0,24 2 0,-7-2-77,0-1-1,56-5 1,15-12-81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18.751"/>
    </inkml:context>
    <inkml:brush xml:id="br0">
      <inkml:brushProperty name="width" value="0.1" units="cm"/>
      <inkml:brushProperty name="height" value="0.1" units="cm"/>
      <inkml:brushProperty name="color" value="#E71224"/>
    </inkml:brush>
  </inkml:definitions>
  <inkml:trace contextRef="#ctx0" brushRef="#br0">294 95 288,'10'-64'1129,"-10"33"1693,-1 33-1888,-6 4-882,1 0-1,0 1 1,0 0 0,1 0 0,0 0-1,0 1 1,1-1 0,0 1-1,0 1 1,1-1 0,-4 12 0,3-7-67,1 1 0,0 0 1,1 0-1,0 0 0,1 0 0,1 22 1,2-29-56,-1-1 1,1 1 0,0-1-1,1 0 1,-1 0 0,1 0-1,0 0 1,1 0-1,-1-1 1,1 1 0,1-1-1,-1 0 1,0-1 0,1 1-1,0-1 1,0 1-1,1-1 1,-1-1 0,1 1-1,8 3 1,14 7-237,0-2-1,58 18 1,-47-19 131,-28-9 128,0 0-1,-1 2 1,0-1 0,11 6 0,-21-9 53,1 0 0,0 0 0,-1 1 0,1-1 0,-1 0 0,1 0 0,-1 1 0,1-1 0,-1 0 0,1 1 0,-1-1 0,1 1 0,-1-1 0,0 1-1,1-1 1,-1 1 0,1-1 0,-1 1 0,0-1 0,0 1 0,1-1 0,-1 1 0,0-1 0,0 1 0,0-1 0,0 1 0,1 0 0,-1-1 0,0 1 0,0-1 0,0 1 0,0 0 0,0-1 0,-1 1 0,1-1 0,0 1 0,0 0 0,0-1 0,0 1 0,-1-1-1,1 1 1,0-1 0,-1 1 0,1-1 0,0 1 0,-1-1 0,1 1 0,0-1 0,-1 1 0,1-1 0,-1 0 0,1 1 0,-1-1 0,1 0 0,-1 1 0,1-1 0,-1 0 0,0 0 0,0 1 0,-27 10 440,-1-2 1,0-1-1,0-1 0,-52 6 1,23-4-90,-44 6-8,-60 12-880,128-12-1465,33-14 1842,1-1 1,-1 1 0,1-1-1,-1 1 1,1-1-1,0 1 1,-1 0 0,1-1-1,0 1 1,-1 0 0,1 0-1,0-1 1,0 1-1,-1 0 1,1-1 0,0 1-1,0 0 1,0 0-1,0-1 1,0 2 0,0-2 149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30.984"/>
    </inkml:context>
    <inkml:brush xml:id="br0">
      <inkml:brushProperty name="width" value="0.1" units="cm"/>
      <inkml:brushProperty name="height" value="0.1" units="cm"/>
      <inkml:brushProperty name="color" value="#E71224"/>
    </inkml:brush>
  </inkml:definitions>
  <inkml:trace contextRef="#ctx0" brushRef="#br0">7 57 1217,'0'0'26,"0"0"0,-1 0 0,1 0 0,0 0-1,0 0 1,-1 0 0,1 0 0,0 0 0,-1 0 0,1 0-1,0 0 1,0 0 0,-1 1 0,1-1 0,0 0 0,0 0-1,0 0 1,-1 0 0,1 0 0,0 1 0,0-1 0,0 0-1,0 0 1,-1 1 0,1-1 0,0 0 0,0 0 0,0 0-1,0 1 1,0-1 0,0 0 0,0 0 0,-1 1 0,1-1 0,0 0-1,0 1 1,0-1 0,0 0 0,0 0 0,0 1 0,0-1-1,0 0 1,1 0 0,-1 1 0,0-1 0,0 0 0,0 0-1,0 1 1,0-1 0,0 0 0,0 0 0,1 1 0,-1-1-1,0 0 1,0 0 0,0 0 0,0 1 0,1-1 0,17 15 910,11-7-421,1-2 0,-1-1 1,1-1-1,0-2 0,0-1 0,41-3 0,-7 1-21,473-40 2337,-251 11-1317,361 19 447,-398 13-1226,-18 0 143,423-14 1842,-473 0-2138,0 9 0,212 22 0,515 5-552,-609-27-33,-206 5-516,-41 1-574,-1-3 1,94-12 0,-126 5-1453,-21 3-69,-16-2 177,-21 2-358,-76-1 0,8 5 516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31.508"/>
    </inkml:context>
    <inkml:brush xml:id="br0">
      <inkml:brushProperty name="width" value="0.1" units="cm"/>
      <inkml:brushProperty name="height" value="0.1" units="cm"/>
      <inkml:brushProperty name="color" value="#E71224"/>
    </inkml:brush>
  </inkml:definitions>
  <inkml:trace contextRef="#ctx0" brushRef="#br0">0 4 320,'0'0'171,"1"0"-93,-1-1 0,1 1 0,-1 0 0,1-1 0,-1 1 0,1 0 0,-1 0 0,1-1 1,-1 1-1,1 0 0,0 0 0,-1 0 0,1 0 0,-1 0 0,1-1 0,-1 1 0,1 0 0,0 1 0,-1-1 0,1 0 0,-1 0 0,1 0 0,0 0 0,-1 0 0,1 0 0,-1 1 0,1-1 0,-1 0 0,1 1 0,-1-1 0,1 0 0,-1 1 1,1-1-1,-1 0 0,1 1 0,-1-1 0,0 1 0,1-1 0,-1 1 0,0-1 0,1 1 0,9 60 1134,3 63 0,6 48-48,-14-148-1014,1 0 0,0-1 1,2 0-1,0 0 0,15 25 0,-13-30-37,1 0 0,1-1-1,1 0 1,0-1-1,1-1 1,0 0 0,2-1-1,32 24 1,-24-23 11,1-1 1,0-1-1,0-1 1,1-1-1,54 14 1,-21-13-123,1-3 0,1-2 0,-1-3 0,1-2 0,90-9 0,-150 6-14,72-8-314,-68 8 167,0 0 0,0 0 0,0-1 1,-1 1-1,1-1 0,0 0 0,-1-1 1,0 1-1,1-1 0,-1 0 0,0 0 0,4-4 1,-8 6 17,1 1 1,-1-1-1,1 1 1,-1-1 0,0 1-1,0-1 1,1 1-1,-1-1 1,0 0 0,0 1-1,0-1 1,1 1-1,-1-1 1,0 0 0,0 1-1,0-1 1,0 0-1,0 1 1,0-1 0,-1 1-1,1-1 1,0 0-1,0 1 1,0-1 0,0 1-1,-1-1 1,1 0-1,0 1 1,-1-1 0,1 1-1,0-1 1,-1 1-1,1-1 1,-1 1 0,1-1-1,-1 1 1,1 0-1,-1-1 1,0 0 0,-32 0-1681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32.041"/>
    </inkml:context>
    <inkml:brush xml:id="br0">
      <inkml:brushProperty name="width" value="0.1" units="cm"/>
      <inkml:brushProperty name="height" value="0.1" units="cm"/>
      <inkml:brushProperty name="color" value="#E71224"/>
    </inkml:brush>
  </inkml:definitions>
  <inkml:trace contextRef="#ctx0" brushRef="#br0">0 0 160,'10'12'2625,"11"2"-2517,12 2 388,51 18 0,-55-24-406,0 2-1,-1 0 1,26 17 0,-51-26-87,0-1 0,0 1 0,0-1 0,0 1-1,-1 0 1,1 0 0,-1 0 0,1 1 0,-1-1 0,0 1 0,0-1 0,-1 1 0,1-1-1,-1 1 1,0 0 0,0 0 0,0 0 0,0 0 0,-1 0 0,1 0 0,-1 0-1,0 0 1,-1 4 0,1-2 5,-1 0 0,0 0 0,-1 0 0,1-1-1,-1 1 1,0 0 0,0-1 0,-1 0 0,1 1 0,-1-1-1,0 0 1,-1 0 0,1 0 0,-7 6 0,-13 8 76,0-2 0,-26 16-1,27-19 48,1 0 0,0 2-1,-20 19 1,39-33-203,0 0 1,0 0-1,-1 1 0,2-1 0,-1 0 1,0 1-1,0 0 0,1-1 1,0 1-1,-1 0 0,1 0 0,0-1 1,0 1-1,0 0 0,1 0 1,-1 0-1,1 0 0,0 0 1,0 0-1,0 0 0,0 1 0,0-1 1,1 0-1,-1 0 0,1 0 1,0 0-1,0-1 0,0 1 0,0 0 1,0 0-1,1 0 0,-1-1 1,1 1-1,0-1 0,0 1 1,0-1-1,0 0 0,0 0 0,0 0 1,1 0-1,-1 0 0,1 0 1,3 2-1,38 7-1530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32.588"/>
    </inkml:context>
    <inkml:brush xml:id="br0">
      <inkml:brushProperty name="width" value="0.1" units="cm"/>
      <inkml:brushProperty name="height" value="0.1" units="cm"/>
      <inkml:brushProperty name="color" value="#E71224"/>
    </inkml:brush>
  </inkml:definitions>
  <inkml:trace contextRef="#ctx0" brushRef="#br0">120 1 320,'0'0'1153,"0"0"-448,0 0-64,5 25 223,-5 34 97,0 34 96,0 32-320,-15 19-160,-15-3-193,0-18-256,5-20 64,10-29-160,5-20-256,10-21-1377,0-12-481,0-16 448,25-5-31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06.368"/>
    </inkml:context>
    <inkml:brush xml:id="br0">
      <inkml:brushProperty name="width" value="0.1" units="cm"/>
      <inkml:brushProperty name="height" value="0.1" units="cm"/>
      <inkml:brushProperty name="color" value="#E71224"/>
    </inkml:brush>
  </inkml:definitions>
  <inkml:trace contextRef="#ctx0" brushRef="#br0">0 3 1762,'0'-2'672,"0"2"-480,25 0-127,20 0 95,15 15 320,15-2 1,5 0-161,4-3-160,1-3-128,-5 4 0,-10-4-32,-15-1 0,-20-4-128,-15-2-417,-15 0-255,-5 0-33,0 0 0,0 0-224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32.886"/>
    </inkml:context>
    <inkml:brush xml:id="br0">
      <inkml:brushProperty name="width" value="0.1" units="cm"/>
      <inkml:brushProperty name="height" value="0.1" units="cm"/>
      <inkml:brushProperty name="color" value="#E71224"/>
    </inkml:brush>
  </inkml:definitions>
  <inkml:trace contextRef="#ctx0" brushRef="#br0">1 326 224,'10'-13'1954,"20"-5"-1057,9-13-256,11-15 31,0 5 33,0 5-193,0 5-223,5-2-289,-10 13-193,-5-1-447,-15 6-353,-16 10-96,-9-1 0,0-4-96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33.214"/>
    </inkml:context>
    <inkml:brush xml:id="br0">
      <inkml:brushProperty name="width" value="0.1" units="cm"/>
      <inkml:brushProperty name="height" value="0.1" units="cm"/>
      <inkml:brushProperty name="color" value="#E71224"/>
    </inkml:brush>
  </inkml:definitions>
  <inkml:trace contextRef="#ctx0" brushRef="#br0">0 1 1505,'0'41'1121,"0"15"-416,0 14-160,15 4 127,15-2-31,5-13-257,0-10-288,5-14-256,5-12-769,10-15-416,15-8-64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33.514"/>
    </inkml:context>
    <inkml:brush xml:id="br0">
      <inkml:brushProperty name="width" value="0.1" units="cm"/>
      <inkml:brushProperty name="height" value="0.1" units="cm"/>
      <inkml:brushProperty name="color" value="#E71224"/>
    </inkml:brush>
  </inkml:definitions>
  <inkml:trace contextRef="#ctx0" brushRef="#br0">61 1 1954,'0'0'1121,"0"0"-384,0 0-481,0 0 64,25 0 0,10 0 1,4 0-161,6 0-160,-5 0-96,-5 0-449,-15 0-416,-10 0 33,-5 0-33,-5 0-257</inkml:trace>
  <inkml:trace contextRef="#ctx0" brushRef="#br0" timeOffset="1">1 183 1121,'40'2'416,"20"-2"-159,4 0-1,6 0 64,-15 0-128,-5-2-95,-15-3-33,-10 0-96,-5-3-353,-15-8-704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33.816"/>
    </inkml:context>
    <inkml:brush xml:id="br0">
      <inkml:brushProperty name="width" value="0.1" units="cm"/>
      <inkml:brushProperty name="height" value="0.1" units="cm"/>
      <inkml:brushProperty name="color" value="#E71224"/>
    </inkml:brush>
  </inkml:definitions>
  <inkml:trace contextRef="#ctx0" brushRef="#br0">120 1 1890,'0'0'1217,"0"61"-192,0 34-64,-15 33 64,-10 19 0,5-14-417,0-18-448,5-15-160,0-25-160,10-24-769,0-20-704,5-21-385,0-10-192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35.348"/>
    </inkml:context>
    <inkml:brush xml:id="br0">
      <inkml:brushProperty name="width" value="0.1" units="cm"/>
      <inkml:brushProperty name="height" value="0.1" units="cm"/>
      <inkml:brushProperty name="color" value="#E71224"/>
    </inkml:brush>
  </inkml:definitions>
  <inkml:trace contextRef="#ctx0" brushRef="#br0">345 0 32,'-5'1'154,"1"1"0,0-1 0,0 1 0,0 0 0,0 0 0,0 0-1,0 0 1,1 1 0,-1-1 0,1 1 0,-1 0 0,1 0 0,0 1 0,0-1 0,1 0 0,-1 1 0,-2 4 0,-21 22 369,0-8-115,-1-2 0,-1 0 1,-36 18-1,-33 23-178,97-61-328,-1 1 0,0-1 1,0 1-1,1-1 0,-1 1 0,0-1 1,1 1-1,-1 0 0,1-1 0,-1 1 1,1 0-1,-1 0 0,1-1 0,-1 1 1,1 0-1,0 0 0,-1 0 0,1-1 1,0 1-1,0 0 0,-1 0 0,1 0 1,0 0-1,0 0 0,0 0 0,0-1 1,0 1-1,1 1 0,-1 12-2032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35.852"/>
    </inkml:context>
    <inkml:brush xml:id="br0">
      <inkml:brushProperty name="width" value="0.1" units="cm"/>
      <inkml:brushProperty name="height" value="0.1" units="cm"/>
      <inkml:brushProperty name="color" value="#E71224"/>
    </inkml:brush>
  </inkml:definitions>
  <inkml:trace contextRef="#ctx0" brushRef="#br0">1 1 320,'0'20'641,"0"-9"-225,0 1 33,14-4 159,11 0 65,5-3 96,10-3-161,10-2-319,15 0-97,0 0-192,10 0 0,-6 0-225,-9 0-223,-10 0-128,-20 0-97,-15 0-352,-10-10-64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2:27.60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22 196 673,'-21'-2'1157,"32"-1"80,45-6-135,381-64 4027,134-16-51,140 70 1640,-566 19-6368,519 31 463,0 0-1492,-644-31-69,-17 0-207,-3 0-289,0 0-502,0 0-1467,-13-1 1547,-11-3-531,13 2 1278,0 0 1,0 0-1,0 1 1,0 1-1,-1 0 1,1 1-1,-17 2 1,2 12-1127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2:29.5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1698,'890'32'5338,"-466"-28"-3032,2316 29 5760,-2538-33-6934,1 9 0,335 60 0,-410-43-438,77 18 731,324 28 0,-507-71-1415,821 29 2196,-748-35-2220,0-4 1,115-27-1,54-6 204,-100 31-80,233 12-1,-335 2-73,321 29-77,-221-5 129,282 11 0,-420-38-107,44 0 346,82-10 0,-30-1-400,1 5 0,134 12 0,-70 6-394,132 4 550,-293-18-85,-1 0 0,1-2-1,-1-1 1,0-1 0,-1-1 0,32-13-1,-26 9 30,1 1 0,0 1-1,36-5 1,-5 7-199,0 4 0,0 2 0,65 7 1,174 34-2149,-215-27 971,-28-6-1697,69-5-13070,-82-2 15531,1 0-1065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2:31.58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2 350 1473,'0'1'106,"0"-1"0,0 1-1,-1-1 1,1 1 0,0-1-1,0 1 1,0-1 0,0 1-1,-1-1 1,1 1 0,0 0-1,0-1 1,0 1 0,0-1-1,0 1 1,1-1 0,-1 1-1,0-1 1,0 1-1,0-1 1,0 1 0,1-1-1,-1 1 1,0-1 0,0 1-1,1-1 1,-1 1 0,0-1-1,1 1 1,-1-1 0,0 0-1,1 1 1,-1-1 0,1 0-1,-1 1 1,1-1 0,-1 0-1,1 0 1,-1 1 0,1-1-1,-1 0 1,1 0 0,-1 0-1,1 0 1,-1 0-1,1 1 1,-1-1 0,1 0-1,-1 0 1,1 0 0,0-1-1,43 1-137,-23-1 507,62-4 185,0-4 0,151-37 0,-100 17-211,-58 14-261,471-85 1759,-149 63-1534,54-10-196,-332 24-175,-22 3-45,0 5-1,144-5 1,-233 19-166,0 1 0,1 0 0,-1 1 0,0 0 1,0 0-1,0 1 0,0 0 0,0 1 0,0 0 0,16 8 0,11 6-90,1-2 0,0-1 0,60 13 1,-57-26 81,-38-1-207,-2 0-854,-17-2-2585,-7-7 1859,-5 5-97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2:33.42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29 1 641,'-5'5'357,"-15"15"393,20-20-709,0 0 0,-1 1 0,1-1 0,0 0-1,0 0 1,-1 1 0,1-1 0,0 1-1,0-1 1,0 0 0,-1 1 0,1-1 0,0 0-1,0 1 1,0-1 0,0 1 0,0-1 0,0 0-1,0 1 1,0-1 0,0 1 0,0-1-1,0 0 1,0 1 0,0-1 0,0 1 0,0-1-1,1 0 1,-1 1 0,0-1 0,0 0 0,0 1-1,0-1 1,1 0 0,-1 1 0,0-1-1,1 0 1,-1 1 0,0-1 0,0 0 0,1 0-1,-1 0 1,0 1 0,1-1 0,-1 0 0,0 0-1,1 0 1,-1 1 0,1-1 0,-1 0-1,0 0 1,1 0 0,-1 0 0,1 0 0,-1 0-1,1 0 1,45 7 441,0-3 0,71-1 0,-58-3-59,1319-9 6896,-933-6-6298,632 1 1193,-971 23-2097,-1 5 0,166 44 0,-133-25-79,51 2 71,2-8-1,341 3 1,406-24 211,-371 11-357,-39-59 341,-367 29-347,229 10 1,39 17 84,419-9 108,-651-21-296,41-1 180,239 39 206,-385-15-846,101-5 0,-194-7-5259,-13-5 2495,-25 3 113,-22 6 658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09.363"/>
    </inkml:context>
    <inkml:brush xml:id="br0">
      <inkml:brushProperty name="width" value="0.1" units="cm"/>
      <inkml:brushProperty name="height" value="0.1" units="cm"/>
      <inkml:brushProperty name="color" value="#E71224"/>
    </inkml:brush>
  </inkml:definitions>
  <inkml:trace contextRef="#ctx0" brushRef="#br0">186 0 288,'10'1'1025,"25"8"-558,1 2 0,-2 1 0,0 2 0,57 32 0,-88-45-437,7 4 174,-1 1-1,1 0 1,-1 1-1,0 0 1,0 0-1,-1 1 1,0 0-1,10 12 1,-3 2 79,-1 0 1,14 31 0,-19-36-356,0 2 65,1-1 1,0 0-1,2 0 1,21 24 0,-33-42-5,1 1 1,0-1 0,-1 0 0,1 1 0,-1-1 0,1 1-1,-1-1 1,1 1 0,-1 0 0,1-1 0,-1 1-1,0-1 1,1 1 0,-1 0 0,0-1 0,1 1 0,-1 0-1,0 0 1,0-1 0,0 1 0,0 0 0,1-1 0,-1 1-1,0 0 1,0 0 0,0-1 0,-1 1 0,1 0-1,0 0 1,0-1 0,0 1 0,0 0 0,-1-1 0,1 1-1,0 0 1,-1-1 0,1 1 0,-1 0 0,1-1 0,0 1-1,-1-1 1,1 1 0,-1-1 0,0 1 0,1-1-1,-1 1 1,-1 0 0,-39 13 77,25-9-30,-184 71 196,-34 12 89,73-40-236,156-46-219,5-2-1392,14-1-351,22 1-46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2:38.0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410 520 1281,'-2'4'122,"2"-2"-64,-1 0 0,0-1 0,1 1 0,-1 0 0,0-1 0,0 1 1,0-1-1,0 1 0,0-1 0,0 1 0,-1-1 0,1 0 0,0 0 0,-2 2 0,3-3-30,0 0-1,0 0 1,0 0 0,0 0 0,0 0-1,0 0 1,1 0 0,-1 0-1,0 0 1,0 0 0,0 0-1,0 0 1,0 0 0,0 0-1,1 0 1,-1 0 0,0 0-1,0 0 1,0 0 0,0 0-1,0 0 1,0 0 0,0 1-1,1-1 1,-1 0 0,0 0-1,0 0 1,0 0 0,0 0-1,0 0 1,0 0 0,0 1-1,0-1 1,0 0 0,0 0-1,0 0 1,0 0 0,0 0-1,0 0 1,0 1 0,0-1-1,0 0 1,0 0 0,0 0-1,0 0 1,0 0 0,0 1-1,0-1 1,0 0 0,0 0-1,0 0 1,0 0 0,0 0-1,-1 1 1,19 0 655,493-29 2927,-1-33-1149,-89 9-962,38-3 288,408-37 1284,-371 61-1905,509-43 791,-983 72-1966,1481-119 2153,-104 106-2544,-1316 15-1,-408-11-2860,25-1 602,-932 45 860,889-12 1807,-2056 167 240,1390-118 2934,923-72-2584,-71 2 460,136 1-919,1 1 1,0 1-1,0 0 1,0 2-1,-26 10 1,43-15-144,1 1 0,0 0 1,-1 0-1,1-1 0,0 2 0,0-1 1,-1 0-1,1 0 0,0 1 0,0-1 1,0 1-1,1 0 0,-1 0 0,0-1 0,1 1 1,-3 3-1,4-4-8,0 0 0,0 0 0,0-1 0,0 1-1,0 0 1,0 0 0,1-1 0,-1 1 0,0 0 0,0 0 0,0-1 0,1 1 0,-1 0 0,0-1-1,1 1 1,-1 0 0,1-1 0,-1 1 0,1 0 0,-1-1 0,2 1 0,27 20-299,17-1 343,1-2 0,0-1 0,1-3 0,60 10 0,168 21 721,622-3 1264,-528-35-1749,604 31-180,491 11-1665,894-66-2998,-2299 12 4724,-60 5-141,0 0-1,0-1 1,0 1-1,1 0 1,-1 0-1,0-1 1,0 1-1,0 0 1,0-1-1,0 1 1,1 0-1,-1-1 1,0 1-1,0 0 1,0-1-1,0 1 1,0 0-1,0-1 1,0 1-1,0 0 1,0-1-1,0 1 1,0 0-1,-1-1 1,1 1-1,0 0 1,0-1-1,0 1 1,0 0-1,0-1 1,-1 1-1,1 0 1,0 0-1,0-1 1,0 1-1,-1 0 1,1 0 0,0 0-1,0-1 1,-1 1-1,1 0 1,0 0-1,-1 0 1,1-1-1,0 1 1,-1 0-1,1 0 1,0 0-1,-1 0 1,1 0-1,0 0 1,-1 0-1,1 0 1,-21-9 32,1 2 0,-25-7 0,0 1-75,-134-35-463,-2 7-1,-1 8 1,-209-10-1,-567 14-1076,952 29 1573,-235-2-81,-421 1 7,3 32 245,-398 80 483,917-95 70,0 7 1,-183 53-1,277-58-535,47-18-188,-1 0-1,0 0 1,1 0 0,-1 0 0,0 0-1,0 0 1,1 0 0,-1 0 0,0 0-1,1 0 1,-1 0 0,0 1 0,0-1-1,1 0 1,-1 0 0,0 0 0,0 0-1,1 0 1,-1 0 0,0 1 0,0-1-1,1 0 1,-1 0 0,0 0 0,0 1-1,0-1 1,1 0 0,-1 0 0,0 1-1,0-1 1,0 0 0,0 0 0,0 1-1,0-1 1,1 0 0,-1 1-1,0-1 1,0 0 0,0 0 0,0 1-1,0-1 1,0 0 0,0 1 0,0-1-1,0 0 1,0 0 0,0 1 0,-1-1-1,1 0 1,0 1 0,0-1 0,0 0-1,0 0 1,0 1 0,-1-1 0,1 0-1,0 0 1,0 1 0,0-1 0,0 0-1,-1 0 1,1 0 0,0 1 0,0-1-1,-1 0 1,1 0 0,0 0 0,22 8-23,1-2 0,0-1 1,0 0-1,1-2 0,-1-1 1,31-1-1,3 2-67,218 5 27,102-10 256,94-24 369,66-23 24,617-40 100,-627 76-615,82 13-459,522-14-610,-1097 13 1027,-23 1-22,-1-1 0,1 1 0,0-2 0,0 1 0,14-5 0,-25 6-7,0 0 0,0 0-1,1 0 1,-1 0 0,0 0 0,0 0-1,0 0 1,1 0 0,-1-1 0,0 1 0,0 0-1,0 0 1,0 0 0,1 0 0,-1 0-1,0 0 1,0 0 0,0-1 0,0 1 0,0 0-1,1 0 1,-1 0 0,0 0 0,0-1-1,0 1 1,0 0 0,0 0 0,0 0 0,0 0-1,0-1 1,0 1 0,0 0 0,0 0-1,0 0 1,0-1 0,0 1 0,0 0 0,0 0-1,0 0 1,0-1 0,0 1 0,0 0-1,0 0 1,0 0 0,0-1 0,0 1 0,0 0-1,0 0 1,-1 0 0,1 0 0,0 0-1,0-1 1,0 1 0,0 0 0,0 0 0,-1 0-1,1 0 1,0 0 0,0 0 0,0-1 0,0 1-1,-1 0 1,1 0 0,0 0 0,0 0-1,0 0 1,0 0 0,-1 0 0,1 0 0,-8-5-42,0 1 1,0 0 0,0 0 0,0 1 0,-1 0 0,1 0-1,-1 1 1,0 0 0,0 0 0,-11 0 0,-22-4-7,-542-58-150,-12 50-994,256 9 685,145 0 374,-2294-35-453,2065 39 701,-531 4 375,523 23-79,93-3-339,804-24-1043,-208 3 1175,1103-22 509,2-60-1109,-1291 74 200,5 0-102,101-20-1,-158 19 267,-18 7 33,-1 0 0,0 0 0,0 0 0,0 0 0,0 0 0,0 0 0,1-1 0,-1 1 0,0 0 0,0 0 0,0 0 0,0 0 0,0 0 0,0 0 0,0 0 0,0-1 0,1 1 0,-1 0 0,0 0 0,0 0 0,0 0 0,0 0 0,0-1 0,0 1 0,0 0 0,0 0 0,0 0 0,0 0 0,0 0 0,0-1 0,0 1 0,0 0 0,0 0 0,0 0 0,0 0 0,0-1 0,0 1 0,0 0 0,0 0 0,-1 0 0,1 0 0,0 0 0,0 0 0,0-1 0,0 1 0,0 0 0,0 0 0,0 0 0,0 0 0,-1 0 0,-34-14-15,30 12 5,-116-32-321,-163-23 0,-144 6-385,-1189 4-196,827 97 1777,6 49 1878,773-97-2695,-272 31 1180,883-46-2813,430-101 1622,-1025 112-112,-24 0 134,-81 5 143,-193 32-1,-98 49-116,231-47-7,-398 78 221,-275 66 993,822-179-1277,9-2-16,1 0-1,0 0 0,-1 0 0,1 1 0,-1-1 1,1 0-1,-1 0 0,1 1 0,0-1 1,-1 1-1,1 0 0,0-1 0,0 1 1,-1 0-1,1 0 0,0-1 0,0 1 1,0 0-1,0 0 0,-2 3 0,20-3-644,289 7-1795,-258-10 2508,-1-2-1,1-2 1,-1-2-1,60-19 1,-58 12-68,-28 10-34,-1-1-1,36-17 1,-46 19-18,-13 5 57,0-1 0,0 0 0,1 0 0,-1 0 1,0 0-1,0-1 0,0 1 0,0-1 0,-5-1 1,-11-2 27,-123-9-140,-260 10-1,356 4 91,-113 5 133,0 8 0,1 6 0,-169 45 0,322-63-82,3-2-27,1 0-1,-1 0 0,1 0 0,-1 0 1,1 1-1,0-1 0,-1 1 0,1-1 1,-1 1-1,1-1 0,0 1 0,-1 0 1,1 0-1,0 0 0,0 0 0,0-1 1,0 2-1,0-1 0,-2 2 0,10-1-138,56 5 54,1-2 0,-1-3 1,0-3-1,1-2 0,-1-4 0,0-2 0,116-33 1,15-19 168,201-93 1,-354 136-128,-9 6-55,-1-1 0,0-2 0,38-26 0,-68 41 31,3-4 46,-14 2-550,-17 3 451,0 1 0,1 2-1,-52 13 1,-83 35 149,32-9 72,-218 60 785,338-100-856,-36 12 54,43-15-94,0 1 1,0 0-1,0-1 1,1 1-1,-1 0 1,0 1-1,0-1 1,0 0-1,1 0 0,-1 1 1,1-1-1,-1 1 1,1-1-1,-1 1 1,-1 2-1,3-2-12,1-1 0,-1 1 0,0-1 0,0 0 0,1 0 0,-1 1 0,1-1 0,-1 0 0,1 0 0,0 1 0,-1-1 0,1 0 0,0 0 0,0 0 0,0 0 0,-1 0 0,1 0 0,0 0 0,1 0 0,-1-1 0,0 1 0,0 0 0,0-1 0,0 1 0,1-1 0,-1 1 0,0-1 0,0 1 0,1-1 0,1 1 0,20 8-36,1-1 1,0 0 0,0-2 0,50 7 0,110-2 54,-178-10-1,778 3 241,-436-6-155,52-20-632,-400 21 543,16-2-42,-19-1 46,-28-6 59,-39-5-86,-1 2 1,-128-4 0,-150 23-190,270 1 169,-151 34-1,180-29 96,1 3-1,0 2 0,-91 47 0,134-61-32,0 0 0,-1 1-1,1 0 1,0 1 0,1-1 0,-1 1 0,1 0 0,0 0 0,0 1 0,1-1 0,0 1 0,-1 0 0,2 1-1,-6 11 1,8-13-12,0 0 1,0-1-1,0 1 0,1 0 0,0 0 0,0 0 0,1 0 0,-1 0 0,1-1 1,0 1-1,0 0 0,1-1 0,-1 1 0,1 0 0,0-1 0,0 0 0,1 1 1,-1-1-1,1 0 0,0 0 0,0-1 0,0 1 0,1-1 0,3 5 0,12 8 42,0-1 1,1 0-1,1-2 0,30 16 0,31 13 75,2-4 1,1-4-1,2-3 0,1-5 1,1-3-1,1-4 1,126 11-1,20-16-54,-1-10-1,1-10 0,-1-10 1,291-58-1,-506 70-128,427-84-1461,-335 61 1073,202-80 0,-293 94 635,-21 13-168,0 0 0,0 0 0,0 0 0,0-1 0,0 1 0,0 0 0,1 0 0,-1 0 0,0-1 0,0 1 0,0 0 0,0 0 0,0-1 0,0 1 0,0 0 0,0 0 0,0 0-1,0-1 1,0 1 0,0 0 0,0 0 0,0-1 0,0 1 0,0 0 0,-1 0 0,1 0 0,0-1 0,0 1 0,0 0 0,0 0 0,0 0 0,0-1 0,-1 1 0,1 0 0,0 0 0,0 0-1,0 0 1,0-1 0,-1 1 0,1 0 0,0 0 0,0 0 0,-1 0 0,-37-10 1630,25 8-1639,-141-24 266,0 8-1,-212 0 1,298 17-295,-92 4-90,126 5 80,33-8 28,1 0 0,0 0 0,0 0 0,0 0 0,0 0 0,-1 0 0,1 0 0,0 0 0,0 0-1,0 0 1,0 0 0,0 0 0,-1 0 0,1 1 0,0-1 0,0 0 0,0 0 0,0 0 0,0 0 0,0 0-1,0 0 1,-1 1 0,1-1 0,0 0 0,0 0 0,0 0 0,0 0 0,0 1 0,0-1 0,0 0 0,0 0-1,0 0 1,0 0 0,0 1 0,0-1 0,0 0 0,0 0 0,0 0 0,0 0 0,0 1 0,0-1-1,0 0 1,0 0 0,0 0 0,1 0 0,-1 0 0,0 1 0,0-1 0,0 0 0,0 0 0,0 0 0,22 9-170,56 7 106,0-3-1,126 5 1,177-14 87,-370-4-30,640-40-1277,-2-42-2840,-509 63 3049,-11 2 410,196-24-477,-111 31 3235,-716 10 705,514 0-2678,-1 2 0,1-1-1,0 2 1,20 6 0,17 4-157,40 3 120,1-5-1,151 2 1,182-30 164,421-52-1890,-583 50 1259,-239 13 431,-24-2 170,-14-4 216,-20-7-203,-2 2-1,0 1 1,-1 2 0,-43-9-1,-2 4-273,-89-9-1,29 16 502,-211 9 1,340 3-383,-66 7 350,76-7-413,0 1 0,0 0 0,1 0 0,-1 1 0,0-1 0,1 1 0,-1 0-1,1 0 1,-1 1 0,1-1 0,0 1 0,-4 3 0,8-5-20,-1 1-1,0-1 0,0 0 0,0 1 0,1-1 1,-1 0-1,1 1 0,-1-1 0,1 1 0,-1-1 1,1 1-1,0-1 0,0 1 0,0-1 0,0 1 1,0-1-1,0 1 0,0 0 0,1-1 1,-1 1-1,0-1 0,1 0 0,-1 1 0,1-1 1,0 1-1,-1-1 0,1 0 0,0 1 0,0-1 1,0 0-1,0 0 0,1 2 0,41 39-201,-4-14 297,1-2-1,1-2 1,2-2-1,72 28 1,-55-29 41,0-3 0,1-3 0,1-3 0,88 7 0,254-7 180,-359-12-337,443-16-780,-369 5 473,0-5 1,118-32-1,-151 20 145,-83 27 173,-1 1-1,1-1 1,-1-1 0,1 1 0,-1 0-1,0 0 1,1-1 0,-1 0-1,0 1 1,0-1 0,0 0 0,3-3-1,-5 4 19,0 0 0,0 1 0,1-1 0,-1 0 0,0 1 0,0-1 0,0 0 0,0 1 0,0-1 0,0 0 0,0 1 0,0-1 0,0 0 0,0 1 0,0-1 0,-1 0 0,1 1 0,0-1 0,0 1 0,-1-1 0,1 0 0,0 1 0,-1-1 0,1 1-1,-1-1 1,1 1 0,0-1 0,-1 1 0,1-1 0,-2 0 0,-4-3 17,-1 0 0,1 0 0,-1 1 0,0-1 0,0 2 0,-14-5 0,-40-8 126,-1 2 0,0 3 1,-83-3-1,-199 9-20,302 4-92,-91 2 205,0 6-1,-200 38 1,254-26 80,68-12-80,16-3 32,45-2 246,-25-3-412,110 0-75,185-23 1,539-166-1969,-785 170 1269,-53 14 503,-18 5 152,0 0-1,0-1 1,0 1 0,0-1 0,0 0 0,-1 1 0,1-1 0,0-1-1,0 1 1,-1 0 0,1-1 0,0 1 0,-1-1 0,0 0 0,1 0-1,-1 0 1,4-4 0,-6 5 17,0 1 0,0-1 1,1 1-1,-1-1 0,0 1 0,0-1 0,0 1 0,0-1 0,0 1 0,0 0 0,0-1 0,0 1 1,0-1-1,0 1 0,0-1 0,0 1 0,0-1 0,0 1 0,-1-1 0,1 1 0,0-1 1,0 1-1,0 0 0,-1-1 0,1 1 0,0-1 0,-1 1 0,1 0 0,0-1 0,-1 1 1,1 0-1,0-1 0,-1 1 0,1 0 0,-1-1 0,-9-6 5,-1-1-1,0 2 1,0 0-1,0 0 1,-1 1-1,1 0 1,-21-5-1,-8 0-9,-47-5 0,-29 5-85,-161 5 0,223 6 124,27-1-36,-112 5 124,123-3-66,0 0 0,1 1 0,-1 1-1,1 0 1,-1 1 0,-18 10-1,33-15-48,1 0 0,-1 0 0,1 0 0,-1 1 0,0-1 0,1 0 0,-1 1-1,1-1 1,-1 1 0,0-1 0,1 0 0,-1 1 0,1-1 0,0 1 0,-1-1-1,1 1 1,-1 0 0,1-1 0,0 1 0,-1-1 0,1 1 0,0 0 0,0-1-1,-1 1 1,1 0 0,0-1 0,0 1 0,0 0 0,0-1 0,0 1 0,0 0-1,0-1 1,0 1 0,0 0 0,0-1 0,0 1 0,1 0 0,-1-1-1,0 1 1,0 0 0,1-1 0,-1 1 0,0 0 0,1-1 0,-1 1 0,1-1-1,-1 1 1,0-1 0,1 1 0,-1-1 0,1 1 0,0-1 0,-1 0 0,1 1-1,-1-1 1,1 0 0,0 1 0,-1-1 0,2 0 0,24 10 26,1-1 0,0-2 0,0-1 0,1-1 0,-1-1 0,55 0 0,570-10-4169,-625 5 3826,-18 1 187,-1 0 1,0 0-1,0-1 1,1 0-1,-1 0 0,0-1 1,0 0-1,0-1 1,0 0-1,-1 0 1,13-7-1,-19 10 119,-1 0 0,0-1 0,1 1 0,-1 0 0,0-1 0,1 1 0,-1 0 0,0 0 0,0-1 0,1 1 0,-1 0 0,0-1 0,0 1 0,0-1 0,1 1 0,-1 0-1,0-1 1,0 1 0,0 0 0,0-1 0,0 1 0,0-1 0,0 1 0,0 0 0,0-1 0,0 1 0,0-1 0,0 1 0,0 0 0,0-1 0,0 1 0,-1-1 0,1 1 0,0 0 0,0-1 0,0 1 0,-1 0 0,1-1 0,0 1 0,0 0 0,-1-1 0,1 1 0,0 0 0,0 0-1,-1-1 1,1 1 0,0 0 0,-1 0 0,1-1 0,-1 1 0,1 0 0,-1 0 0,-12-7 47,0 0 0,0 1 1,-1 1-1,0 0 0,0 1 0,0 0 0,0 2 0,-16-2 0,-23-6 225,-706-96 3335,0 77 4653,660 32-4748,99-3-3492,0 1-1,1-1 1,-1 0-1,0 0 1,1 1-1,-1-1 1,1 0-1,-1 0 1,0 1-1,0-1 1,1 0-1,-1 1 1,0-1-1,1 0 1,-1 1-1,0-1 1,0 1-1,0-1 1,1 0-1,-1 1 1,0-1-1,0 1 1,0-1 0,0 0-1,0 1 1,0-1-1,0 1 1,0-1-1,0 1 1,0-1-1,0 1 1,0-1-1,0 0 1,0 1-1,0-1 1,-1 1-1,1-1 1,0 0-1,0 1 1,0-1-1,-1 1 1,1-1-1,0 0 1,-1 1 0,1-1-1,0 0 1,0 1-1,-1-1 1,1 0-1,-1 0 1,1 1-1,0-1 1,-1 0-1,1 0 1,-1 0-1,1 0 1,0 1-1,-1-1 1,1 0-1,-1 0 1,1 0-1,-1 0 1,1 0-1,0 0 1,-1 0 0,1 0-1,-1 0 1,16 11-597,0-1 0,1 0 0,0-1 0,0-1 0,1 0-1,0-1 1,1-1 0,29 7 0,7 3-1045,89 25-4058,276 41 0,-81-38 2225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6:43.260"/>
    </inkml:context>
    <inkml:brush xml:id="br0">
      <inkml:brushProperty name="width" value="0.1" units="cm"/>
      <inkml:brushProperty name="height" value="0.1" units="cm"/>
      <inkml:brushProperty name="color" value="#004F8B"/>
    </inkml:brush>
  </inkml:definitions>
  <inkml:trace contextRef="#ctx0" brushRef="#br0">21 1 416,'-20'41'64,"20"-16"-32,0 3-32,0 19 0,0 12 0,0 18-288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10.014"/>
    </inkml:context>
    <inkml:brush xml:id="br0">
      <inkml:brushProperty name="width" value="0.1" units="cm"/>
      <inkml:brushProperty name="height" value="0.1" units="cm"/>
      <inkml:brushProperty name="color" value="#E71224"/>
    </inkml:brush>
  </inkml:definitions>
  <inkml:trace contextRef="#ctx0" brushRef="#br0">345 16 480,'0'-13'609,"0"10"-321,-20 3 1,-15 0 159,-10 0 0,-15 34 1,-10 25 63,11 10 129,19 3 32,25 5-225,15-1-160,50-9-224,44-16-96,26-25-897,20-18-576,-1-8-225,-19 0 609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10.382"/>
    </inkml:context>
    <inkml:brush xml:id="br0">
      <inkml:brushProperty name="width" value="0.1" units="cm"/>
      <inkml:brushProperty name="height" value="0.1" units="cm"/>
      <inkml:brushProperty name="color" value="#E71224"/>
    </inkml:brush>
  </inkml:definitions>
  <inkml:trace contextRef="#ctx0" brushRef="#br0">246 0 1217,'-10'1'111,"1"0"0,-1 1 0,1 0 0,0 1 0,-1 0 0,1 0 0,0 1 0,1 0 1,-1 1-1,1 0 0,0 0 0,0 0 0,0 1 0,1 1 0,0-1 0,0 1 0,-11 15 0,8-10-26,1 1 0,1 0 1,0 0-1,0 1 0,1-1 0,1 2 0,0-1 1,1 1-1,1 0 0,-4 23 0,6-24-80,1 0 0,0-1 0,1 1 0,1 0 0,0-1 0,4 19 0,-4-28-8,0 1-1,1-1 1,0 1 0,0-1 0,0 0-1,0 0 1,0 0 0,1 0-1,0 0 1,0-1 0,0 1 0,0-1-1,0 0 1,1 0 0,-1 0 0,1 0-1,0 0 1,0-1 0,0 0-1,0 0 1,8 3 0,-2-1-12,1-1 0,-1-1 0,1 1 0,0-2 0,0 1 0,-1-1 0,1-1 0,0 0 0,0-1 0,0 0 0,11-3 0,-16 3 12,-1 0 1,0-1-1,0 0 0,0 0 1,0-1-1,0 0 1,0 1-1,-1-1 0,1-1 1,-1 1-1,0-1 0,0 0 1,0 0-1,0 0 1,-1 0-1,1-1 0,-1 1 1,-1-1-1,1 0 1,0 0-1,-1 0 0,3-10 1,-1 4 31,-1-1 0,-1 1 0,0-1 0,0 0 1,-1 1-1,-1-1 0,0 0 0,0 0 0,-1 0 0,-1 1 1,0-1-1,0 0 0,-1 1 0,-1 0 0,0-1 1,-1 2-1,0-1 0,0 0 0,-1 1 0,0 0 1,-1 0-1,0 1 0,-1 0 0,0 0 0,0 1 0,-1 0 1,0 0-1,0 1 0,-13-7 0,-49-23 193,67 35-231,0 1 0,-1-1 0,1 1 0,-1-1 0,1 1 0,-1 1 0,0-1-1,1 1 1,-1-1 0,0 1 0,0 1 0,1-1 0,-1 1 0,-6 1 0,9-1-18,1 0 0,-1 0 1,1-1-1,0 1 1,0 1-1,-1-1 1,1 0-1,0 0 1,0 0-1,0 0 0,0 1 1,0-1-1,0 1 1,0-1-1,1 0 1,-1 1-1,0-1 0,1 1 1,0 0-1,-1-1 1,1 3-1,-2 38-506,2-28 311,0-4 35,0 1 0,1-1 0,0 0 0,0 0 0,6 19 1,2-8-201,1-1 1,21 34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10.683"/>
    </inkml:context>
    <inkml:brush xml:id="br0">
      <inkml:brushProperty name="width" value="0.1" units="cm"/>
      <inkml:brushProperty name="height" value="0.1" units="cm"/>
      <inkml:brushProperty name="color" value="#E71224"/>
    </inkml:brush>
  </inkml:definitions>
  <inkml:trace contextRef="#ctx0" brushRef="#br0">60 344 192,'-10'-17'776,"2"-1"0,0-1 0,1 1 0,0-1-1,2 0 1,0-1 0,1 0 0,-2-35 0,7 50-697,0 0 0,0 0 1,0 1-1,0-1 0,1 1 0,0-1 1,0 1-1,0 0 0,1-1 0,-1 1 1,1 1-1,0-1 0,0 0 0,0 1 1,1-1-1,-1 1 0,1 0 0,0 0 1,0 0-1,0 1 0,0-1 0,0 1 1,1 0-1,5-2 0,10-4-163,0 1-1,0 0 1,0 2-1,29-5 1,-26 7-43,-1 0 0,1 1 0,-1 2 1,1 0-1,38 6 0,-55-6 114,0 1 0,0 1 0,-1-1 0,1 1 0,-1 0 0,0 0 0,1 1 0,-1-1-1,0 1 1,0 0 0,-1 1 0,1-1 0,-1 1 0,1 0 0,-1 0 0,-1 0 0,1 1 0,0-1 0,-1 1 0,0 0 0,0 0 0,0 0 0,-1 0-1,0 1 1,0-1 0,0 1 0,1 10 0,0-3-74,-1 1 1,-1 0-1,0 0 0,-1 0 0,0 0 0,-1 0 0,-1 0 1,0 0-1,-1 0 0,-1-1 0,0 1 0,-1-1 1,0 0-1,-1 0 0,0-1 0,-1 0 0,-1 0 0,-11 15 1,13-21-129,5-4 63,-1-1 1,1 0-1,0 0 0,0 1 0,0-1 1,0 0-1,0 1 0,0-1 0,0 1 1,0 0-1,1-1 0,-1 1 0,0 0 1,1-1-1,-1 4 0,1-3-1658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10.981"/>
    </inkml:context>
    <inkml:brush xml:id="br0">
      <inkml:brushProperty name="width" value="0.1" units="cm"/>
      <inkml:brushProperty name="height" value="0.1" units="cm"/>
      <inkml:brushProperty name="color" value="#E71224"/>
    </inkml:brush>
  </inkml:definitions>
  <inkml:trace contextRef="#ctx0" brushRef="#br0">0 0 2594,'0'0'961,"0"0"-768,5 11-225,20 30 416,10 28 481,-10 31-321,-15 13-288,-10 7-224,0-9-128,-10-19-96,-10-15-128,0-26-289,0-20-544,5-18-64,5-13-128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15.285"/>
    </inkml:context>
    <inkml:brush xml:id="br0">
      <inkml:brushProperty name="width" value="0.1" units="cm"/>
      <inkml:brushProperty name="height" value="0.1" units="cm"/>
      <inkml:brushProperty name="color" value="#E71224"/>
    </inkml:brush>
  </inkml:definitions>
  <inkml:trace contextRef="#ctx0" brushRef="#br0">1 1 1057,'0'1'95,"0"1"-1,0-1 1,0 1-1,0-1 1,1 1 0,-1-1-1,0 0 1,1 1 0,-1-1-1,1 1 1,0-1-1,-1 0 1,1 0 0,0 1-1,0-1 1,0 0-1,0 0 1,0 0 0,0 0-1,0 0 1,0 0-1,0 0 1,0 0 0,1-1-1,1 2 1,37 9-133,-28-9 221,60 9-71,1-3 1,83-2-1,21 1-662,-278 19-1415,56-16 1122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3T22:11:15.812"/>
    </inkml:context>
    <inkml:brush xml:id="br0">
      <inkml:brushProperty name="width" value="0.1" units="cm"/>
      <inkml:brushProperty name="height" value="0.1" units="cm"/>
      <inkml:brushProperty name="color" value="#E71224"/>
    </inkml:brush>
  </inkml:definitions>
  <inkml:trace contextRef="#ctx0" brushRef="#br0">160 3 64,'0'-1'526,"-6"-1"709,2 2-1005,3 38 336,-3-27-439,0-1 1,-1 0-1,0 0 1,-1 0-1,-8 12 0,-12 19 86,12-13-256,1 1 1,1 0-1,2 0 0,1 1 1,1 0-1,2 1 0,0 0 0,-1 56 1,21-87-1496,17-9 439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4E7BB4-1632-4E50-969F-5B2F46F054AC}"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DA3BA-D660-4DD3-A15C-C6A628E873D8}" type="slidenum">
              <a:rPr lang="en-US" smtClean="0"/>
              <a:t>‹#›</a:t>
            </a:fld>
            <a:endParaRPr lang="en-US"/>
          </a:p>
        </p:txBody>
      </p:sp>
    </p:spTree>
    <p:extLst>
      <p:ext uri="{BB962C8B-B14F-4D97-AF65-F5344CB8AC3E}">
        <p14:creationId xmlns:p14="http://schemas.microsoft.com/office/powerpoint/2010/main" val="264657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E7BB4-1632-4E50-969F-5B2F46F054AC}"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DA3BA-D660-4DD3-A15C-C6A628E873D8}" type="slidenum">
              <a:rPr lang="en-US" smtClean="0"/>
              <a:t>‹#›</a:t>
            </a:fld>
            <a:endParaRPr lang="en-US"/>
          </a:p>
        </p:txBody>
      </p:sp>
    </p:spTree>
    <p:extLst>
      <p:ext uri="{BB962C8B-B14F-4D97-AF65-F5344CB8AC3E}">
        <p14:creationId xmlns:p14="http://schemas.microsoft.com/office/powerpoint/2010/main" val="24971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E7BB4-1632-4E50-969F-5B2F46F054AC}"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DA3BA-D660-4DD3-A15C-C6A628E873D8}" type="slidenum">
              <a:rPr lang="en-US" smtClean="0"/>
              <a:t>‹#›</a:t>
            </a:fld>
            <a:endParaRPr lang="en-US"/>
          </a:p>
        </p:txBody>
      </p:sp>
    </p:spTree>
    <p:extLst>
      <p:ext uri="{BB962C8B-B14F-4D97-AF65-F5344CB8AC3E}">
        <p14:creationId xmlns:p14="http://schemas.microsoft.com/office/powerpoint/2010/main" val="2798892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fld id="{24EE8B94-320E-4788-B648-299112194D59}" type="datetime1">
              <a:rPr lang="en-US" smtClean="0"/>
              <a:t>9/23/2020</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t>J. Hey 2020</a:t>
            </a:r>
          </a:p>
        </p:txBody>
      </p:sp>
      <p:sp>
        <p:nvSpPr>
          <p:cNvPr id="9" name="Rectangle 10"/>
          <p:cNvSpPr>
            <a:spLocks noGrp="1" noChangeArrowheads="1"/>
          </p:cNvSpPr>
          <p:nvPr>
            <p:ph type="sldNum" sz="quarter" idx="12"/>
          </p:nvPr>
        </p:nvSpPr>
        <p:spPr>
          <a:ln/>
        </p:spPr>
        <p:txBody>
          <a:bodyPr/>
          <a:lstStyle>
            <a:lvl1pPr>
              <a:defRPr/>
            </a:lvl1pPr>
          </a:lstStyle>
          <a:p>
            <a:pPr>
              <a:defRPr/>
            </a:pPr>
            <a:fld id="{74CA0BC2-14CA-4F7C-86DF-6CD00B4CF2B0}" type="slidenum">
              <a:rPr lang="en-US"/>
              <a:pPr>
                <a:defRPr/>
              </a:pPr>
              <a:t>‹#›</a:t>
            </a:fld>
            <a:endParaRPr lang="en-US"/>
          </a:p>
        </p:txBody>
      </p:sp>
    </p:spTree>
    <p:extLst>
      <p:ext uri="{BB962C8B-B14F-4D97-AF65-F5344CB8AC3E}">
        <p14:creationId xmlns:p14="http://schemas.microsoft.com/office/powerpoint/2010/main" val="24320451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E7BB4-1632-4E50-969F-5B2F46F054AC}"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DA3BA-D660-4DD3-A15C-C6A628E873D8}" type="slidenum">
              <a:rPr lang="en-US" smtClean="0"/>
              <a:t>‹#›</a:t>
            </a:fld>
            <a:endParaRPr lang="en-US"/>
          </a:p>
        </p:txBody>
      </p:sp>
    </p:spTree>
    <p:extLst>
      <p:ext uri="{BB962C8B-B14F-4D97-AF65-F5344CB8AC3E}">
        <p14:creationId xmlns:p14="http://schemas.microsoft.com/office/powerpoint/2010/main" val="166997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4E7BB4-1632-4E50-969F-5B2F46F054AC}"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DA3BA-D660-4DD3-A15C-C6A628E873D8}" type="slidenum">
              <a:rPr lang="en-US" smtClean="0"/>
              <a:t>‹#›</a:t>
            </a:fld>
            <a:endParaRPr lang="en-US"/>
          </a:p>
        </p:txBody>
      </p:sp>
    </p:spTree>
    <p:extLst>
      <p:ext uri="{BB962C8B-B14F-4D97-AF65-F5344CB8AC3E}">
        <p14:creationId xmlns:p14="http://schemas.microsoft.com/office/powerpoint/2010/main" val="286714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4E7BB4-1632-4E50-969F-5B2F46F054AC}"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DA3BA-D660-4DD3-A15C-C6A628E873D8}" type="slidenum">
              <a:rPr lang="en-US" smtClean="0"/>
              <a:t>‹#›</a:t>
            </a:fld>
            <a:endParaRPr lang="en-US"/>
          </a:p>
        </p:txBody>
      </p:sp>
    </p:spTree>
    <p:extLst>
      <p:ext uri="{BB962C8B-B14F-4D97-AF65-F5344CB8AC3E}">
        <p14:creationId xmlns:p14="http://schemas.microsoft.com/office/powerpoint/2010/main" val="338263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4E7BB4-1632-4E50-969F-5B2F46F054AC}" type="datetimeFigureOut">
              <a:rPr lang="en-US" smtClean="0"/>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3DA3BA-D660-4DD3-A15C-C6A628E873D8}" type="slidenum">
              <a:rPr lang="en-US" smtClean="0"/>
              <a:t>‹#›</a:t>
            </a:fld>
            <a:endParaRPr lang="en-US"/>
          </a:p>
        </p:txBody>
      </p:sp>
    </p:spTree>
    <p:extLst>
      <p:ext uri="{BB962C8B-B14F-4D97-AF65-F5344CB8AC3E}">
        <p14:creationId xmlns:p14="http://schemas.microsoft.com/office/powerpoint/2010/main" val="14519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4E7BB4-1632-4E50-969F-5B2F46F054AC}" type="datetimeFigureOut">
              <a:rPr lang="en-US" smtClean="0"/>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3DA3BA-D660-4DD3-A15C-C6A628E873D8}" type="slidenum">
              <a:rPr lang="en-US" smtClean="0"/>
              <a:t>‹#›</a:t>
            </a:fld>
            <a:endParaRPr lang="en-US"/>
          </a:p>
        </p:txBody>
      </p:sp>
    </p:spTree>
    <p:extLst>
      <p:ext uri="{BB962C8B-B14F-4D97-AF65-F5344CB8AC3E}">
        <p14:creationId xmlns:p14="http://schemas.microsoft.com/office/powerpoint/2010/main" val="2178766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E7BB4-1632-4E50-969F-5B2F46F054AC}" type="datetimeFigureOut">
              <a:rPr lang="en-US" smtClean="0"/>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3DA3BA-D660-4DD3-A15C-C6A628E873D8}" type="slidenum">
              <a:rPr lang="en-US" smtClean="0"/>
              <a:t>‹#›</a:t>
            </a:fld>
            <a:endParaRPr lang="en-US"/>
          </a:p>
        </p:txBody>
      </p:sp>
    </p:spTree>
    <p:extLst>
      <p:ext uri="{BB962C8B-B14F-4D97-AF65-F5344CB8AC3E}">
        <p14:creationId xmlns:p14="http://schemas.microsoft.com/office/powerpoint/2010/main" val="367482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4E7BB4-1632-4E50-969F-5B2F46F054AC}"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DA3BA-D660-4DD3-A15C-C6A628E873D8}" type="slidenum">
              <a:rPr lang="en-US" smtClean="0"/>
              <a:t>‹#›</a:t>
            </a:fld>
            <a:endParaRPr lang="en-US"/>
          </a:p>
        </p:txBody>
      </p:sp>
    </p:spTree>
    <p:extLst>
      <p:ext uri="{BB962C8B-B14F-4D97-AF65-F5344CB8AC3E}">
        <p14:creationId xmlns:p14="http://schemas.microsoft.com/office/powerpoint/2010/main" val="273025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4E7BB4-1632-4E50-969F-5B2F46F054AC}"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DA3BA-D660-4DD3-A15C-C6A628E873D8}" type="slidenum">
              <a:rPr lang="en-US" smtClean="0"/>
              <a:t>‹#›</a:t>
            </a:fld>
            <a:endParaRPr lang="en-US"/>
          </a:p>
        </p:txBody>
      </p:sp>
    </p:spTree>
    <p:extLst>
      <p:ext uri="{BB962C8B-B14F-4D97-AF65-F5344CB8AC3E}">
        <p14:creationId xmlns:p14="http://schemas.microsoft.com/office/powerpoint/2010/main" val="282133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E7BB4-1632-4E50-969F-5B2F46F054AC}" type="datetimeFigureOut">
              <a:rPr lang="en-US" smtClean="0"/>
              <a:t>9/23/2020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DA3BA-D660-4DD3-A15C-C6A628E873D8}" type="slidenum">
              <a:rPr lang="en-US" smtClean="0"/>
              <a:t>‹#›</a:t>
            </a:fld>
            <a:endParaRPr lang="en-US"/>
          </a:p>
        </p:txBody>
      </p:sp>
    </p:spTree>
    <p:extLst>
      <p:ext uri="{BB962C8B-B14F-4D97-AF65-F5344CB8AC3E}">
        <p14:creationId xmlns:p14="http://schemas.microsoft.com/office/powerpoint/2010/main" val="814136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tats.ox.ac.uk/~mcvean/DTC/STAT/Lectures/old/Likelihood.pp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43.wmf"/><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47.png"/><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44.wmf"/><Relationship Id="rId4" Type="http://schemas.openxmlformats.org/officeDocument/2006/relationships/oleObject" Target="../embeddings/oleObject5.bin"/><Relationship Id="rId9" Type="http://schemas.openxmlformats.org/officeDocument/2006/relationships/image" Target="../media/image46.wmf"/></Relationships>
</file>

<file path=ppt/slides/_rels/slide15.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image" Target="../media/image200.png"/><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48.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5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3.png"/><Relationship Id="rId26" Type="http://schemas.openxmlformats.org/officeDocument/2006/relationships/image" Target="../media/image17.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1.png"/><Relationship Id="rId42" Type="http://schemas.openxmlformats.org/officeDocument/2006/relationships/image" Target="../media/image25.png"/><Relationship Id="rId47" Type="http://schemas.openxmlformats.org/officeDocument/2006/relationships/customXml" Target="../ink/ink23.xml"/><Relationship Id="rId50" Type="http://schemas.openxmlformats.org/officeDocument/2006/relationships/image" Target="../media/image29.png"/><Relationship Id="rId55" Type="http://schemas.openxmlformats.org/officeDocument/2006/relationships/customXml" Target="../ink/ink27.xml"/><Relationship Id="rId7" Type="http://schemas.openxmlformats.org/officeDocument/2006/relationships/customXml" Target="../ink/ink3.xml"/><Relationship Id="rId2" Type="http://schemas.openxmlformats.org/officeDocument/2006/relationships/image" Target="../media/image10.png"/><Relationship Id="rId16" Type="http://schemas.openxmlformats.org/officeDocument/2006/relationships/image" Target="../media/image12.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customXml" Target="../ink/ink18.xml"/><Relationship Id="rId40" Type="http://schemas.openxmlformats.org/officeDocument/2006/relationships/image" Target="../media/image24.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33.png"/><Relationship Id="rId5" Type="http://schemas.openxmlformats.org/officeDocument/2006/relationships/customXml" Target="../ink/ink2.xml"/><Relationship Id="rId61" Type="http://schemas.openxmlformats.org/officeDocument/2006/relationships/customXml" Target="../ink/ink30.xml"/><Relationship Id="rId19" Type="http://schemas.openxmlformats.org/officeDocument/2006/relationships/customXml" Target="../ink/ink9.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3.xml"/><Relationship Id="rId30" Type="http://schemas.openxmlformats.org/officeDocument/2006/relationships/image" Target="../media/image19.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8.png"/><Relationship Id="rId56" Type="http://schemas.openxmlformats.org/officeDocument/2006/relationships/image" Target="../media/image32.png"/><Relationship Id="rId8" Type="http://schemas.openxmlformats.org/officeDocument/2006/relationships/image" Target="../media/image7.png"/><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media/image9.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3.png"/><Relationship Id="rId46" Type="http://schemas.openxmlformats.org/officeDocument/2006/relationships/image" Target="../media/image27.png"/><Relationship Id="rId59" Type="http://schemas.openxmlformats.org/officeDocument/2006/relationships/customXml" Target="../ink/ink29.xml"/><Relationship Id="rId20" Type="http://schemas.openxmlformats.org/officeDocument/2006/relationships/image" Target="../media/image14.png"/><Relationship Id="rId41" Type="http://schemas.openxmlformats.org/officeDocument/2006/relationships/customXml" Target="../ink/ink20.xml"/><Relationship Id="rId54" Type="http://schemas.openxmlformats.org/officeDocument/2006/relationships/image" Target="../media/image31.png"/><Relationship Id="rId6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6.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8.png"/><Relationship Id="rId36" Type="http://schemas.openxmlformats.org/officeDocument/2006/relationships/image" Target="../media/image22.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8.png"/><Relationship Id="rId31" Type="http://schemas.openxmlformats.org/officeDocument/2006/relationships/customXml" Target="../ink/ink15.xml"/><Relationship Id="rId44" Type="http://schemas.openxmlformats.org/officeDocument/2006/relationships/image" Target="../media/image26.png"/><Relationship Id="rId52" Type="http://schemas.openxmlformats.org/officeDocument/2006/relationships/image" Target="../media/image30.png"/><Relationship Id="rId60" Type="http://schemas.openxmlformats.org/officeDocument/2006/relationships/image" Target="../media/image34.png"/><Relationship Id="rId4" Type="http://schemas.openxmlformats.org/officeDocument/2006/relationships/image" Target="../media/image5.png"/><Relationship Id="rId9" Type="http://schemas.openxmlformats.org/officeDocument/2006/relationships/customXml" Target="../ink/ink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00.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6.wmf"/><Relationship Id="rId10" Type="http://schemas.openxmlformats.org/officeDocument/2006/relationships/image" Target="../media/image39.png"/><Relationship Id="rId4" Type="http://schemas.openxmlformats.org/officeDocument/2006/relationships/oleObject" Target="../embeddings/oleObject1.bin"/><Relationship Id="rId9" Type="http://schemas.openxmlformats.org/officeDocument/2006/relationships/customXml" Target="../ink/ink31.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1.png"/><Relationship Id="rId5" Type="http://schemas.openxmlformats.org/officeDocument/2006/relationships/image" Target="../media/image40.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dirty="0"/>
              <a:t>Estimating parameters from data</a:t>
            </a:r>
            <a:endParaRPr lang="en-US" dirty="0"/>
          </a:p>
        </p:txBody>
      </p:sp>
      <p:sp>
        <p:nvSpPr>
          <p:cNvPr id="4" name="TextBox 3"/>
          <p:cNvSpPr txBox="1"/>
          <p:nvPr/>
        </p:nvSpPr>
        <p:spPr>
          <a:xfrm>
            <a:off x="313508" y="6472646"/>
            <a:ext cx="8784771" cy="584775"/>
          </a:xfrm>
          <a:prstGeom prst="rect">
            <a:avLst/>
          </a:prstGeom>
          <a:noFill/>
        </p:spPr>
        <p:txBody>
          <a:bodyPr wrap="square" rtlCol="0">
            <a:spAutoFit/>
          </a:bodyPr>
          <a:lstStyle/>
          <a:p>
            <a:r>
              <a:rPr lang="en-US" sz="1600" dirty="0"/>
              <a:t>Portions based on </a:t>
            </a:r>
            <a:r>
              <a:rPr lang="en-US" sz="1600" dirty="0">
                <a:hlinkClick r:id="rId2"/>
              </a:rPr>
              <a:t>www.stats.ox.ac.uk/~mcvean/DTC/STAT/Lectures/old/Likelihood.ppt</a:t>
            </a:r>
            <a:r>
              <a:rPr lang="en-US" sz="1600" dirty="0"/>
              <a:t>     Jody Hey 2020</a:t>
            </a:r>
          </a:p>
          <a:p>
            <a:endParaRPr lang="en-US" sz="1600" dirty="0"/>
          </a:p>
        </p:txBody>
      </p:sp>
    </p:spTree>
    <p:extLst>
      <p:ext uri="{BB962C8B-B14F-4D97-AF65-F5344CB8AC3E}">
        <p14:creationId xmlns:p14="http://schemas.microsoft.com/office/powerpoint/2010/main" val="2039290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en-US" dirty="0"/>
              <a:t>Problems with moment estimation</a:t>
            </a:r>
          </a:p>
        </p:txBody>
      </p:sp>
      <p:sp>
        <p:nvSpPr>
          <p:cNvPr id="24579" name="Rectangle 3"/>
          <p:cNvSpPr>
            <a:spLocks noGrp="1" noChangeArrowheads="1"/>
          </p:cNvSpPr>
          <p:nvPr>
            <p:ph type="body" idx="1"/>
          </p:nvPr>
        </p:nvSpPr>
        <p:spPr/>
        <p:txBody>
          <a:bodyPr>
            <a:normAutofit/>
          </a:bodyPr>
          <a:lstStyle/>
          <a:p>
            <a:pPr eaLnBrk="1" hangingPunct="1"/>
            <a:r>
              <a:rPr lang="en-GB" altLang="en-US" dirty="0"/>
              <a:t>It is not always possible to exactly match sample moments with their expectation</a:t>
            </a:r>
          </a:p>
          <a:p>
            <a:pPr eaLnBrk="1" hangingPunct="1"/>
            <a:endParaRPr lang="en-GB" altLang="en-US" dirty="0"/>
          </a:p>
          <a:p>
            <a:pPr eaLnBrk="1" hangingPunct="1"/>
            <a:r>
              <a:rPr lang="en-GB" altLang="en-US" dirty="0"/>
              <a:t>It is not clear when using moment methods how much of the information in the data about the parameters is being used</a:t>
            </a:r>
          </a:p>
          <a:p>
            <a:pPr lvl="1" eaLnBrk="1" hangingPunct="1"/>
            <a:r>
              <a:rPr lang="en-GB" altLang="en-US" dirty="0"/>
              <a:t>Often not much..</a:t>
            </a:r>
          </a:p>
          <a:p>
            <a:pPr eaLnBrk="1" hangingPunct="1"/>
            <a:endParaRPr lang="en-GB" altLang="en-US" dirty="0"/>
          </a:p>
        </p:txBody>
      </p:sp>
    </p:spTree>
    <p:extLst>
      <p:ext uri="{BB962C8B-B14F-4D97-AF65-F5344CB8AC3E}">
        <p14:creationId xmlns:p14="http://schemas.microsoft.com/office/powerpoint/2010/main" val="17512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GB" altLang="en-US" sz="4000" dirty="0"/>
              <a:t>Alternatives to Moment Estimation</a:t>
            </a:r>
          </a:p>
        </p:txBody>
      </p:sp>
      <p:sp>
        <p:nvSpPr>
          <p:cNvPr id="23555" name="Content Placeholder 2"/>
          <p:cNvSpPr>
            <a:spLocks noGrp="1"/>
          </p:cNvSpPr>
          <p:nvPr>
            <p:ph idx="1"/>
          </p:nvPr>
        </p:nvSpPr>
        <p:spPr/>
        <p:txBody>
          <a:bodyPr>
            <a:normAutofit/>
          </a:bodyPr>
          <a:lstStyle/>
          <a:p>
            <a:r>
              <a:rPr lang="en-GB" altLang="en-US" dirty="0"/>
              <a:t>Least squares estimation</a:t>
            </a:r>
          </a:p>
          <a:p>
            <a:pPr lvl="1"/>
            <a:r>
              <a:rPr lang="en-GB" altLang="en-US" dirty="0"/>
              <a:t>A commonly-used approach to fitting models to data is called </a:t>
            </a:r>
            <a:r>
              <a:rPr lang="en-GB" altLang="en-US" b="1" dirty="0"/>
              <a:t>least squares estimation</a:t>
            </a:r>
            <a:endParaRPr lang="en-GB" altLang="en-US" dirty="0"/>
          </a:p>
          <a:p>
            <a:pPr lvl="1"/>
            <a:endParaRPr lang="en-GB" altLang="en-US" dirty="0"/>
          </a:p>
          <a:p>
            <a:pPr lvl="1"/>
            <a:r>
              <a:rPr lang="en-GB" altLang="en-US" dirty="0"/>
              <a:t>This attempts to minimise the sum of the squares of residuals</a:t>
            </a:r>
          </a:p>
          <a:p>
            <a:pPr lvl="2"/>
            <a:r>
              <a:rPr lang="en-GB" altLang="en-US" dirty="0"/>
              <a:t>A residual is the difference between an observed and a fitted value</a:t>
            </a:r>
          </a:p>
          <a:p>
            <a:r>
              <a:rPr lang="en-GB" altLang="en-US" dirty="0"/>
              <a:t>Maximum Likelihood estimation</a:t>
            </a:r>
          </a:p>
        </p:txBody>
      </p:sp>
    </p:spTree>
    <p:extLst>
      <p:ext uri="{BB962C8B-B14F-4D97-AF65-F5344CB8AC3E}">
        <p14:creationId xmlns:p14="http://schemas.microsoft.com/office/powerpoint/2010/main" val="335654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53835" y="207184"/>
            <a:ext cx="8394779" cy="1004201"/>
          </a:xfrm>
        </p:spPr>
        <p:txBody>
          <a:bodyPr>
            <a:normAutofit/>
          </a:bodyPr>
          <a:lstStyle/>
          <a:p>
            <a:pPr eaLnBrk="1" hangingPunct="1"/>
            <a:r>
              <a:rPr lang="en-GB" altLang="en-US" sz="3200" dirty="0"/>
              <a:t>Is there an optimal way to estimate parameters?</a:t>
            </a:r>
          </a:p>
        </p:txBody>
      </p:sp>
      <p:sp>
        <p:nvSpPr>
          <p:cNvPr id="25603" name="Rectangle 3"/>
          <p:cNvSpPr>
            <a:spLocks noGrp="1" noChangeArrowheads="1"/>
          </p:cNvSpPr>
          <p:nvPr>
            <p:ph type="body" idx="1"/>
          </p:nvPr>
        </p:nvSpPr>
        <p:spPr>
          <a:xfrm>
            <a:off x="426427" y="1398953"/>
            <a:ext cx="8229600" cy="6893169"/>
          </a:xfrm>
        </p:spPr>
        <p:txBody>
          <a:bodyPr>
            <a:normAutofit/>
          </a:bodyPr>
          <a:lstStyle/>
          <a:p>
            <a:pPr eaLnBrk="1" hangingPunct="1"/>
            <a:r>
              <a:rPr lang="en-GB" altLang="en-US" sz="2000" dirty="0"/>
              <a:t>Is there a way to be sure that we use all of the information that is in the data that has something to do with the parameters. </a:t>
            </a:r>
          </a:p>
          <a:p>
            <a:pPr eaLnBrk="1" hangingPunct="1"/>
            <a:r>
              <a:rPr lang="en-GB" altLang="en-US" sz="2000" dirty="0"/>
              <a:t>For any model the maximum information about model parameters is obtained by considering the </a:t>
            </a:r>
            <a:r>
              <a:rPr lang="en-GB" altLang="en-US" sz="2000" b="1" dirty="0"/>
              <a:t>likelihood</a:t>
            </a:r>
            <a:r>
              <a:rPr lang="en-GB" altLang="en-US" sz="2000" dirty="0"/>
              <a:t> function</a:t>
            </a:r>
          </a:p>
          <a:p>
            <a:pPr eaLnBrk="1" hangingPunct="1"/>
            <a:r>
              <a:rPr lang="en-GB" altLang="en-US" sz="2000" dirty="0"/>
              <a:t>The </a:t>
            </a:r>
            <a:r>
              <a:rPr lang="en-GB" altLang="en-US" sz="2000" b="1" dirty="0"/>
              <a:t>likelihood function</a:t>
            </a:r>
            <a:r>
              <a:rPr lang="en-GB" altLang="en-US" sz="2000" dirty="0"/>
              <a:t> is proportional to the probability of observing the data given a specified parameter value</a:t>
            </a:r>
          </a:p>
          <a:p>
            <a:r>
              <a:rPr lang="en-GB" altLang="en-US" sz="2000" dirty="0"/>
              <a:t>The </a:t>
            </a:r>
            <a:r>
              <a:rPr lang="en-GB" altLang="en-US" sz="2000" b="1" dirty="0"/>
              <a:t>likelihood function </a:t>
            </a:r>
            <a:r>
              <a:rPr lang="en-GB" altLang="en-US" sz="2000" dirty="0"/>
              <a:t>is a mathematical function of both the data and the model parameters. </a:t>
            </a:r>
          </a:p>
          <a:p>
            <a:r>
              <a:rPr lang="en-GB" altLang="en-US" sz="2000" dirty="0"/>
              <a:t>We can calculate different likelihoods – the data is fixed,  but we can vary the values of the model parameters</a:t>
            </a:r>
          </a:p>
          <a:p>
            <a:pPr eaLnBrk="1" hangingPunct="1"/>
            <a:r>
              <a:rPr lang="en-GB" altLang="en-US" sz="2000" dirty="0"/>
              <a:t>One natural choice for point estimation of parameters is the </a:t>
            </a:r>
            <a:r>
              <a:rPr lang="en-GB" altLang="en-US" sz="2000" b="1" dirty="0"/>
              <a:t>maximum likelihood estimate</a:t>
            </a:r>
            <a:r>
              <a:rPr lang="en-GB" altLang="en-US" sz="2000" dirty="0"/>
              <a:t>, the parameter values that maximise the probability of observing the data</a:t>
            </a:r>
          </a:p>
          <a:p>
            <a:pPr eaLnBrk="1" hangingPunct="1"/>
            <a:r>
              <a:rPr lang="en-GB" altLang="en-US" sz="2000" dirty="0"/>
              <a:t>The maximum likelihood estimate (</a:t>
            </a:r>
            <a:r>
              <a:rPr lang="en-GB" altLang="en-US" sz="2000" i="1" dirty="0" err="1"/>
              <a:t>mle</a:t>
            </a:r>
            <a:r>
              <a:rPr lang="en-GB" altLang="en-US" sz="2000" dirty="0"/>
              <a:t>) has some useful properties (though is not always optimal in every sense )</a:t>
            </a:r>
          </a:p>
          <a:p>
            <a:pPr eaLnBrk="1" hangingPunct="1"/>
            <a:endParaRPr lang="en-GB" altLang="en-US" sz="2000" dirty="0"/>
          </a:p>
        </p:txBody>
      </p:sp>
    </p:spTree>
    <p:extLst>
      <p:ext uri="{BB962C8B-B14F-4D97-AF65-F5344CB8AC3E}">
        <p14:creationId xmlns:p14="http://schemas.microsoft.com/office/powerpoint/2010/main" val="22967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sz="3600" dirty="0"/>
              <a:t>Maximum Likelihood diagram</a:t>
            </a:r>
          </a:p>
        </p:txBody>
      </p:sp>
      <p:pic>
        <p:nvPicPr>
          <p:cNvPr id="726019"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303626" y="1609460"/>
            <a:ext cx="6618287" cy="4525963"/>
          </a:xfrm>
        </p:spPr>
      </p:pic>
      <p:sp>
        <p:nvSpPr>
          <p:cNvPr id="726020" name="Line 4"/>
          <p:cNvSpPr>
            <a:spLocks noChangeShapeType="1"/>
          </p:cNvSpPr>
          <p:nvPr/>
        </p:nvSpPr>
        <p:spPr bwMode="auto">
          <a:xfrm flipH="1">
            <a:off x="2057400" y="2209800"/>
            <a:ext cx="2133600"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6021" name="Text Box 5"/>
          <p:cNvSpPr txBox="1">
            <a:spLocks noChangeArrowheads="1"/>
          </p:cNvSpPr>
          <p:nvPr/>
        </p:nvSpPr>
        <p:spPr bwMode="auto">
          <a:xfrm>
            <a:off x="266700" y="1636246"/>
            <a:ext cx="3581400" cy="476250"/>
          </a:xfrm>
          <a:prstGeom prst="rect">
            <a:avLst/>
          </a:prstGeom>
          <a:solidFill>
            <a:srgbClr val="FFFFFF"/>
          </a:solidFill>
          <a:ln w="19050" algn="ctr">
            <a:solidFill>
              <a:srgbClr val="000000"/>
            </a:solidFill>
            <a:miter lim="800000"/>
            <a:headEnd/>
            <a:tailEnd/>
          </a:ln>
        </p:spPr>
        <p:txBody>
          <a:bodyPr>
            <a:spAutoFit/>
          </a:bodyPr>
          <a:lstStyle>
            <a:lvl1pPr eaLnBrk="0" hangingPunct="0">
              <a:spcBef>
                <a:spcPct val="20000"/>
              </a:spcBef>
              <a:buChar char="•"/>
              <a:defRPr sz="3200">
                <a:solidFill>
                  <a:srgbClr val="000000"/>
                </a:solidFill>
                <a:latin typeface="Verdana" panose="020B0604030504040204" pitchFamily="34" charset="0"/>
              </a:defRPr>
            </a:lvl1pPr>
            <a:lvl2pPr marL="742950" indent="-285750" eaLnBrk="0" hangingPunct="0">
              <a:spcBef>
                <a:spcPct val="20000"/>
              </a:spcBef>
              <a:buChar char="–"/>
              <a:defRPr sz="2800">
                <a:solidFill>
                  <a:srgbClr val="000000"/>
                </a:solidFill>
                <a:latin typeface="Verdana" panose="020B0604030504040204" pitchFamily="34" charset="0"/>
              </a:defRPr>
            </a:lvl2pPr>
            <a:lvl3pPr marL="1143000" indent="-228600" eaLnBrk="0" hangingPunct="0">
              <a:spcBef>
                <a:spcPct val="20000"/>
              </a:spcBef>
              <a:buChar char="•"/>
              <a:defRPr sz="2400">
                <a:solidFill>
                  <a:srgbClr val="000000"/>
                </a:solidFill>
                <a:latin typeface="Verdana" panose="020B0604030504040204" pitchFamily="34" charset="0"/>
              </a:defRPr>
            </a:lvl3pPr>
            <a:lvl4pPr marL="1600200" indent="-228600" eaLnBrk="0" hangingPunct="0">
              <a:spcBef>
                <a:spcPct val="20000"/>
              </a:spcBef>
              <a:buChar char="–"/>
              <a:defRPr sz="2000">
                <a:solidFill>
                  <a:srgbClr val="000000"/>
                </a:solidFill>
                <a:latin typeface="Verdana" panose="020B0604030504040204" pitchFamily="34" charset="0"/>
              </a:defRPr>
            </a:lvl4pPr>
            <a:lvl5pPr marL="2057400" indent="-228600" eaLnBrk="0" hangingPunct="0">
              <a:spcBef>
                <a:spcPct val="20000"/>
              </a:spcBef>
              <a:buChar char="»"/>
              <a:defRPr sz="2000">
                <a:solidFill>
                  <a:srgbClr val="000000"/>
                </a:solidFill>
                <a:latin typeface="Verdana" panose="020B0604030504040204" pitchFamily="34" charset="0"/>
              </a:defRPr>
            </a:lvl5pPr>
            <a:lvl6pPr marL="2514600" indent="-228600" eaLnBrk="0" fontAlgn="base" hangingPunct="0">
              <a:spcBef>
                <a:spcPct val="20000"/>
              </a:spcBef>
              <a:spcAft>
                <a:spcPct val="0"/>
              </a:spcAft>
              <a:buChar char="»"/>
              <a:defRPr sz="2000">
                <a:solidFill>
                  <a:srgbClr val="000000"/>
                </a:solidFill>
                <a:latin typeface="Verdana" panose="020B0604030504040204" pitchFamily="34" charset="0"/>
              </a:defRPr>
            </a:lvl6pPr>
            <a:lvl7pPr marL="2971800" indent="-228600" eaLnBrk="0" fontAlgn="base" hangingPunct="0">
              <a:spcBef>
                <a:spcPct val="20000"/>
              </a:spcBef>
              <a:spcAft>
                <a:spcPct val="0"/>
              </a:spcAft>
              <a:buChar char="»"/>
              <a:defRPr sz="2000">
                <a:solidFill>
                  <a:srgbClr val="000000"/>
                </a:solidFill>
                <a:latin typeface="Verdana" panose="020B0604030504040204" pitchFamily="34" charset="0"/>
              </a:defRPr>
            </a:lvl7pPr>
            <a:lvl8pPr marL="3429000" indent="-228600" eaLnBrk="0" fontAlgn="base" hangingPunct="0">
              <a:spcBef>
                <a:spcPct val="20000"/>
              </a:spcBef>
              <a:spcAft>
                <a:spcPct val="0"/>
              </a:spcAft>
              <a:buChar char="»"/>
              <a:defRPr sz="2000">
                <a:solidFill>
                  <a:srgbClr val="000000"/>
                </a:solidFill>
                <a:latin typeface="Verdana" panose="020B0604030504040204" pitchFamily="34" charset="0"/>
              </a:defRPr>
            </a:lvl8pPr>
            <a:lvl9pPr marL="3886200" indent="-228600" eaLnBrk="0" fontAlgn="base" hangingPunct="0">
              <a:spcBef>
                <a:spcPct val="20000"/>
              </a:spcBef>
              <a:spcAft>
                <a:spcPct val="0"/>
              </a:spcAft>
              <a:buChar char="»"/>
              <a:defRPr sz="2000">
                <a:solidFill>
                  <a:srgbClr val="000000"/>
                </a:solidFill>
                <a:latin typeface="Verdana" panose="020B0604030504040204" pitchFamily="34" charset="0"/>
              </a:defRPr>
            </a:lvl9pPr>
          </a:lstStyle>
          <a:p>
            <a:pPr eaLnBrk="1" hangingPunct="1">
              <a:spcBef>
                <a:spcPct val="50000"/>
              </a:spcBef>
              <a:buFontTx/>
              <a:buNone/>
            </a:pPr>
            <a:r>
              <a:rPr lang="en-US" altLang="en-US" sz="2400">
                <a:solidFill>
                  <a:schemeClr val="tx1"/>
                </a:solidFill>
                <a:latin typeface="Times New Roman" panose="02020603050405020304" pitchFamily="18" charset="0"/>
              </a:rPr>
              <a:t>The Maximum Likelihood</a:t>
            </a:r>
          </a:p>
        </p:txBody>
      </p:sp>
      <p:sp>
        <p:nvSpPr>
          <p:cNvPr id="726022" name="Line 6"/>
          <p:cNvSpPr>
            <a:spLocks noChangeShapeType="1"/>
          </p:cNvSpPr>
          <p:nvPr/>
        </p:nvSpPr>
        <p:spPr bwMode="auto">
          <a:xfrm flipH="1">
            <a:off x="4267200" y="2209800"/>
            <a:ext cx="0" cy="31242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726023" name="Text Box 7"/>
              <p:cNvSpPr txBox="1">
                <a:spLocks noChangeArrowheads="1"/>
              </p:cNvSpPr>
              <p:nvPr/>
            </p:nvSpPr>
            <p:spPr bwMode="auto">
              <a:xfrm>
                <a:off x="1303626" y="6300788"/>
                <a:ext cx="5334000" cy="476250"/>
              </a:xfrm>
              <a:prstGeom prst="rect">
                <a:avLst/>
              </a:prstGeom>
              <a:solidFill>
                <a:srgbClr val="FFFFFF"/>
              </a:solidFill>
              <a:ln w="19050" algn="ctr">
                <a:solidFill>
                  <a:srgbClr val="000000"/>
                </a:solidFill>
                <a:miter lim="800000"/>
                <a:headEnd/>
                <a:tailEnd/>
              </a:ln>
            </p:spPr>
            <p:txBody>
              <a:bodyPr>
                <a:spAutoFit/>
              </a:bodyPr>
              <a:lstStyle>
                <a:lvl1pPr eaLnBrk="0" hangingPunct="0">
                  <a:spcBef>
                    <a:spcPct val="20000"/>
                  </a:spcBef>
                  <a:buChar char="•"/>
                  <a:defRPr sz="3200">
                    <a:solidFill>
                      <a:srgbClr val="000000"/>
                    </a:solidFill>
                    <a:latin typeface="Verdana" panose="020B0604030504040204" pitchFamily="34" charset="0"/>
                  </a:defRPr>
                </a:lvl1pPr>
                <a:lvl2pPr marL="742950" indent="-285750" eaLnBrk="0" hangingPunct="0">
                  <a:spcBef>
                    <a:spcPct val="20000"/>
                  </a:spcBef>
                  <a:buChar char="–"/>
                  <a:defRPr sz="2800">
                    <a:solidFill>
                      <a:srgbClr val="000000"/>
                    </a:solidFill>
                    <a:latin typeface="Verdana" panose="020B0604030504040204" pitchFamily="34" charset="0"/>
                  </a:defRPr>
                </a:lvl2pPr>
                <a:lvl3pPr marL="1143000" indent="-228600" eaLnBrk="0" hangingPunct="0">
                  <a:spcBef>
                    <a:spcPct val="20000"/>
                  </a:spcBef>
                  <a:buChar char="•"/>
                  <a:defRPr sz="2400">
                    <a:solidFill>
                      <a:srgbClr val="000000"/>
                    </a:solidFill>
                    <a:latin typeface="Verdana" panose="020B0604030504040204" pitchFamily="34" charset="0"/>
                  </a:defRPr>
                </a:lvl3pPr>
                <a:lvl4pPr marL="1600200" indent="-228600" eaLnBrk="0" hangingPunct="0">
                  <a:spcBef>
                    <a:spcPct val="20000"/>
                  </a:spcBef>
                  <a:buChar char="–"/>
                  <a:defRPr sz="2000">
                    <a:solidFill>
                      <a:srgbClr val="000000"/>
                    </a:solidFill>
                    <a:latin typeface="Verdana" panose="020B0604030504040204" pitchFamily="34" charset="0"/>
                  </a:defRPr>
                </a:lvl4pPr>
                <a:lvl5pPr marL="2057400" indent="-228600" eaLnBrk="0" hangingPunct="0">
                  <a:spcBef>
                    <a:spcPct val="20000"/>
                  </a:spcBef>
                  <a:buChar char="»"/>
                  <a:defRPr sz="2000">
                    <a:solidFill>
                      <a:srgbClr val="000000"/>
                    </a:solidFill>
                    <a:latin typeface="Verdana" panose="020B0604030504040204" pitchFamily="34" charset="0"/>
                  </a:defRPr>
                </a:lvl5pPr>
                <a:lvl6pPr marL="2514600" indent="-228600" eaLnBrk="0" fontAlgn="base" hangingPunct="0">
                  <a:spcBef>
                    <a:spcPct val="20000"/>
                  </a:spcBef>
                  <a:spcAft>
                    <a:spcPct val="0"/>
                  </a:spcAft>
                  <a:buChar char="»"/>
                  <a:defRPr sz="2000">
                    <a:solidFill>
                      <a:srgbClr val="000000"/>
                    </a:solidFill>
                    <a:latin typeface="Verdana" panose="020B0604030504040204" pitchFamily="34" charset="0"/>
                  </a:defRPr>
                </a:lvl6pPr>
                <a:lvl7pPr marL="2971800" indent="-228600" eaLnBrk="0" fontAlgn="base" hangingPunct="0">
                  <a:spcBef>
                    <a:spcPct val="20000"/>
                  </a:spcBef>
                  <a:spcAft>
                    <a:spcPct val="0"/>
                  </a:spcAft>
                  <a:buChar char="»"/>
                  <a:defRPr sz="2000">
                    <a:solidFill>
                      <a:srgbClr val="000000"/>
                    </a:solidFill>
                    <a:latin typeface="Verdana" panose="020B0604030504040204" pitchFamily="34" charset="0"/>
                  </a:defRPr>
                </a:lvl7pPr>
                <a:lvl8pPr marL="3429000" indent="-228600" eaLnBrk="0" fontAlgn="base" hangingPunct="0">
                  <a:spcBef>
                    <a:spcPct val="20000"/>
                  </a:spcBef>
                  <a:spcAft>
                    <a:spcPct val="0"/>
                  </a:spcAft>
                  <a:buChar char="»"/>
                  <a:defRPr sz="2000">
                    <a:solidFill>
                      <a:srgbClr val="000000"/>
                    </a:solidFill>
                    <a:latin typeface="Verdana" panose="020B0604030504040204" pitchFamily="34" charset="0"/>
                  </a:defRPr>
                </a:lvl8pPr>
                <a:lvl9pPr marL="3886200" indent="-228600" eaLnBrk="0" fontAlgn="base" hangingPunct="0">
                  <a:spcBef>
                    <a:spcPct val="20000"/>
                  </a:spcBef>
                  <a:spcAft>
                    <a:spcPct val="0"/>
                  </a:spcAft>
                  <a:buChar char="»"/>
                  <a:defRPr sz="2000">
                    <a:solidFill>
                      <a:srgbClr val="000000"/>
                    </a:solidFill>
                    <a:latin typeface="Verdana" panose="020B0604030504040204" pitchFamily="34" charset="0"/>
                  </a:defRPr>
                </a:lvl9pPr>
              </a:lstStyle>
              <a:p>
                <a:pPr eaLnBrk="1" hangingPunct="1">
                  <a:spcBef>
                    <a:spcPct val="50000"/>
                  </a:spcBef>
                  <a:buFontTx/>
                  <a:buNone/>
                </a:pPr>
                <a:r>
                  <a:rPr lang="en-US" altLang="en-US" sz="2400" dirty="0">
                    <a:solidFill>
                      <a:schemeClr val="tx1"/>
                    </a:solidFill>
                    <a:latin typeface="Times New Roman" panose="02020603050405020304" pitchFamily="18" charset="0"/>
                  </a:rPr>
                  <a:t>The Maximum Likelihood Estimate of </a:t>
                </a:r>
                <a14:m>
                  <m:oMath xmlns:m="http://schemas.openxmlformats.org/officeDocument/2006/math">
                    <m:r>
                      <a:rPr lang="en-US" altLang="en-US" sz="2400" i="1">
                        <a:solidFill>
                          <a:schemeClr val="tx1"/>
                        </a:solidFill>
                        <a:latin typeface="Cambria Math" panose="02040503050406030204" pitchFamily="18" charset="0"/>
                        <a:ea typeface="Cambria Math" panose="02040503050406030204" pitchFamily="18" charset="0"/>
                      </a:rPr>
                      <m:t>𝜃</m:t>
                    </m:r>
                  </m:oMath>
                </a14:m>
                <a:endParaRPr lang="en-US" altLang="en-US" sz="2400" dirty="0">
                  <a:solidFill>
                    <a:schemeClr val="tx1"/>
                  </a:solidFill>
                  <a:latin typeface="Times New Roman" panose="02020603050405020304" pitchFamily="18" charset="0"/>
                </a:endParaRPr>
              </a:p>
            </p:txBody>
          </p:sp>
        </mc:Choice>
        <mc:Fallback xmlns="">
          <p:sp>
            <p:nvSpPr>
              <p:cNvPr id="726023" name="Text Box 7"/>
              <p:cNvSpPr txBox="1">
                <a:spLocks noRot="1" noChangeAspect="1" noMove="1" noResize="1" noEditPoints="1" noAdjustHandles="1" noChangeArrowheads="1" noChangeShapeType="1" noTextEdit="1"/>
              </p:cNvSpPr>
              <p:nvPr/>
            </p:nvSpPr>
            <p:spPr bwMode="auto">
              <a:xfrm>
                <a:off x="1303626" y="6300788"/>
                <a:ext cx="5334000" cy="476250"/>
              </a:xfrm>
              <a:prstGeom prst="rect">
                <a:avLst/>
              </a:prstGeom>
              <a:blipFill>
                <a:blip r:embed="rId3"/>
                <a:stretch>
                  <a:fillRect l="-1708" t="-8642" b="-22222"/>
                </a:stretch>
              </a:blipFill>
              <a:ln w="19050" algn="ctr">
                <a:solidFill>
                  <a:srgbClr val="000000"/>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6024" name="Text Box 8"/>
              <p:cNvSpPr txBox="1">
                <a:spLocks noChangeArrowheads="1"/>
              </p:cNvSpPr>
              <p:nvPr/>
            </p:nvSpPr>
            <p:spPr bwMode="auto">
              <a:xfrm>
                <a:off x="381000" y="733690"/>
                <a:ext cx="8671560" cy="830997"/>
              </a:xfrm>
              <a:prstGeom prst="rect">
                <a:avLst/>
              </a:prstGeom>
              <a:noFill/>
              <a:ln>
                <a:noFill/>
              </a:ln>
              <a:extLst>
                <a:ext uri="{909E8E84-426E-40DD-AFC4-6F175D3DCCD1}">
                  <a14:hiddenFill>
                    <a:solidFill>
                      <a:srgbClr val="FFFFFF"/>
                    </a:solidFill>
                  </a14:hiddenFill>
                </a:ext>
                <a:ext uri="{91240B29-F687-4F45-9708-019B960494DF}">
                  <a14:hiddenLine w="19050" algn="ctr">
                    <a:solidFill>
                      <a:srgbClr val="000000"/>
                    </a:solidFill>
                    <a:miter lim="800000"/>
                    <a:headEnd/>
                    <a:tailEnd/>
                  </a14:hiddenLine>
                </a:ext>
              </a:extLst>
            </p:spPr>
            <p:txBody>
              <a:bodyPr wrap="square">
                <a:spAutoFit/>
              </a:bodyPr>
              <a:lstStyle>
                <a:lvl1pPr eaLnBrk="0" hangingPunct="0">
                  <a:spcBef>
                    <a:spcPct val="20000"/>
                  </a:spcBef>
                  <a:buChar char="•"/>
                  <a:defRPr sz="3200">
                    <a:solidFill>
                      <a:srgbClr val="000000"/>
                    </a:solidFill>
                    <a:latin typeface="Verdana" panose="020B0604030504040204" pitchFamily="34" charset="0"/>
                  </a:defRPr>
                </a:lvl1pPr>
                <a:lvl2pPr marL="742950" indent="-285750" eaLnBrk="0" hangingPunct="0">
                  <a:spcBef>
                    <a:spcPct val="20000"/>
                  </a:spcBef>
                  <a:buChar char="–"/>
                  <a:defRPr sz="2800">
                    <a:solidFill>
                      <a:srgbClr val="000000"/>
                    </a:solidFill>
                    <a:latin typeface="Verdana" panose="020B0604030504040204" pitchFamily="34" charset="0"/>
                  </a:defRPr>
                </a:lvl2pPr>
                <a:lvl3pPr marL="1143000" indent="-228600" eaLnBrk="0" hangingPunct="0">
                  <a:spcBef>
                    <a:spcPct val="20000"/>
                  </a:spcBef>
                  <a:buChar char="•"/>
                  <a:defRPr sz="2400">
                    <a:solidFill>
                      <a:srgbClr val="000000"/>
                    </a:solidFill>
                    <a:latin typeface="Verdana" panose="020B0604030504040204" pitchFamily="34" charset="0"/>
                  </a:defRPr>
                </a:lvl3pPr>
                <a:lvl4pPr marL="1600200" indent="-228600" eaLnBrk="0" hangingPunct="0">
                  <a:spcBef>
                    <a:spcPct val="20000"/>
                  </a:spcBef>
                  <a:buChar char="–"/>
                  <a:defRPr sz="2000">
                    <a:solidFill>
                      <a:srgbClr val="000000"/>
                    </a:solidFill>
                    <a:latin typeface="Verdana" panose="020B0604030504040204" pitchFamily="34" charset="0"/>
                  </a:defRPr>
                </a:lvl4pPr>
                <a:lvl5pPr marL="2057400" indent="-228600" eaLnBrk="0" hangingPunct="0">
                  <a:spcBef>
                    <a:spcPct val="20000"/>
                  </a:spcBef>
                  <a:buChar char="»"/>
                  <a:defRPr sz="2000">
                    <a:solidFill>
                      <a:srgbClr val="000000"/>
                    </a:solidFill>
                    <a:latin typeface="Verdana" panose="020B0604030504040204" pitchFamily="34" charset="0"/>
                  </a:defRPr>
                </a:lvl5pPr>
                <a:lvl6pPr marL="2514600" indent="-228600" eaLnBrk="0" fontAlgn="base" hangingPunct="0">
                  <a:spcBef>
                    <a:spcPct val="20000"/>
                  </a:spcBef>
                  <a:spcAft>
                    <a:spcPct val="0"/>
                  </a:spcAft>
                  <a:buChar char="»"/>
                  <a:defRPr sz="2000">
                    <a:solidFill>
                      <a:srgbClr val="000000"/>
                    </a:solidFill>
                    <a:latin typeface="Verdana" panose="020B0604030504040204" pitchFamily="34" charset="0"/>
                  </a:defRPr>
                </a:lvl6pPr>
                <a:lvl7pPr marL="2971800" indent="-228600" eaLnBrk="0" fontAlgn="base" hangingPunct="0">
                  <a:spcBef>
                    <a:spcPct val="20000"/>
                  </a:spcBef>
                  <a:spcAft>
                    <a:spcPct val="0"/>
                  </a:spcAft>
                  <a:buChar char="»"/>
                  <a:defRPr sz="2000">
                    <a:solidFill>
                      <a:srgbClr val="000000"/>
                    </a:solidFill>
                    <a:latin typeface="Verdana" panose="020B0604030504040204" pitchFamily="34" charset="0"/>
                  </a:defRPr>
                </a:lvl7pPr>
                <a:lvl8pPr marL="3429000" indent="-228600" eaLnBrk="0" fontAlgn="base" hangingPunct="0">
                  <a:spcBef>
                    <a:spcPct val="20000"/>
                  </a:spcBef>
                  <a:spcAft>
                    <a:spcPct val="0"/>
                  </a:spcAft>
                  <a:buChar char="»"/>
                  <a:defRPr sz="2000">
                    <a:solidFill>
                      <a:srgbClr val="000000"/>
                    </a:solidFill>
                    <a:latin typeface="Verdana" panose="020B0604030504040204" pitchFamily="34" charset="0"/>
                  </a:defRPr>
                </a:lvl8pPr>
                <a:lvl9pPr marL="3886200" indent="-228600" eaLnBrk="0" fontAlgn="base" hangingPunct="0">
                  <a:spcBef>
                    <a:spcPct val="20000"/>
                  </a:spcBef>
                  <a:spcAft>
                    <a:spcPct val="0"/>
                  </a:spcAft>
                  <a:buChar char="»"/>
                  <a:defRPr sz="2000">
                    <a:solidFill>
                      <a:srgbClr val="000000"/>
                    </a:solidFill>
                    <a:latin typeface="Verdana" panose="020B0604030504040204" pitchFamily="34" charset="0"/>
                  </a:defRPr>
                </a:lvl9pPr>
              </a:lstStyle>
              <a:p>
                <a:pPr eaLnBrk="1" hangingPunct="1">
                  <a:spcBef>
                    <a:spcPct val="50000"/>
                  </a:spcBef>
                  <a:buFontTx/>
                  <a:buNone/>
                </a:pPr>
                <a:r>
                  <a:rPr lang="en-US" altLang="en-US" sz="2400" dirty="0">
                    <a:solidFill>
                      <a:schemeClr val="tx1"/>
                    </a:solidFill>
                    <a:latin typeface="Times New Roman" panose="02020603050405020304" pitchFamily="18" charset="0"/>
                  </a:rPr>
                  <a:t>For a data set </a:t>
                </a:r>
                <a14:m>
                  <m:oMath xmlns:m="http://schemas.openxmlformats.org/officeDocument/2006/math">
                    <m:r>
                      <a:rPr lang="en-US" altLang="en-US" sz="2400" b="0" i="1" smtClean="0">
                        <a:solidFill>
                          <a:schemeClr val="tx1"/>
                        </a:solidFill>
                        <a:latin typeface="Cambria Math" panose="02040503050406030204" pitchFamily="18" charset="0"/>
                      </a:rPr>
                      <m:t>𝑋</m:t>
                    </m:r>
                  </m:oMath>
                </a14:m>
                <a:r>
                  <a:rPr lang="en-US" altLang="en-US" sz="2400" dirty="0">
                    <a:solidFill>
                      <a:schemeClr val="tx1"/>
                    </a:solidFill>
                    <a:latin typeface="Times New Roman" panose="02020603050405020304" pitchFamily="18" charset="0"/>
                  </a:rPr>
                  <a:t>,  and a parameter value </a:t>
                </a:r>
                <a14:m>
                  <m:oMath xmlns:m="http://schemas.openxmlformats.org/officeDocument/2006/math">
                    <m:r>
                      <a:rPr lang="en-US" altLang="en-US" sz="2400" i="1" smtClean="0">
                        <a:solidFill>
                          <a:schemeClr val="tx1"/>
                        </a:solidFill>
                        <a:latin typeface="Cambria Math" panose="02040503050406030204" pitchFamily="18" charset="0"/>
                        <a:ea typeface="Cambria Math" panose="02040503050406030204" pitchFamily="18" charset="0"/>
                      </a:rPr>
                      <m:t>𝜃</m:t>
                    </m:r>
                    <m:r>
                      <a:rPr lang="en-US" altLang="en-US" sz="2400" b="0" i="1" smtClean="0">
                        <a:solidFill>
                          <a:schemeClr val="tx1"/>
                        </a:solidFill>
                        <a:latin typeface="Cambria Math" panose="02040503050406030204" pitchFamily="18" charset="0"/>
                        <a:ea typeface="Cambria Math" panose="02040503050406030204" pitchFamily="18" charset="0"/>
                      </a:rPr>
                      <m:t>,</m:t>
                    </m:r>
                  </m:oMath>
                </a14:m>
                <a:r>
                  <a:rPr lang="en-US" altLang="en-US" sz="2400" dirty="0">
                    <a:solidFill>
                      <a:schemeClr val="tx1"/>
                    </a:solidFill>
                    <a:latin typeface="Times New Roman" panose="02020603050405020304" pitchFamily="18" charset="0"/>
                  </a:rPr>
                  <a:t> we calculate </a:t>
                </a:r>
                <a14:m>
                  <m:oMath xmlns:m="http://schemas.openxmlformats.org/officeDocument/2006/math">
                    <m:r>
                      <a:rPr lang="en-US" altLang="en-US" sz="2400" b="0" i="1" smtClean="0">
                        <a:solidFill>
                          <a:schemeClr val="tx1"/>
                        </a:solidFill>
                        <a:latin typeface="Cambria Math" panose="02040503050406030204" pitchFamily="18" charset="0"/>
                      </a:rPr>
                      <m:t>𝐿</m:t>
                    </m:r>
                    <m:d>
                      <m:dPr>
                        <m:ctrlPr>
                          <a:rPr lang="en-US" altLang="en-US" sz="2400" b="0" i="1" smtClean="0">
                            <a:solidFill>
                              <a:schemeClr val="tx1"/>
                            </a:solidFill>
                            <a:latin typeface="Cambria Math" panose="02040503050406030204" pitchFamily="18" charset="0"/>
                          </a:rPr>
                        </m:ctrlPr>
                      </m:dPr>
                      <m:e>
                        <m:r>
                          <a:rPr lang="en-US" altLang="en-US" sz="2400" b="0" i="1" smtClean="0">
                            <a:solidFill>
                              <a:schemeClr val="tx1"/>
                            </a:solidFill>
                            <a:latin typeface="Cambria Math" panose="02040503050406030204" pitchFamily="18" charset="0"/>
                            <a:ea typeface="Cambria Math" panose="02040503050406030204" pitchFamily="18" charset="0"/>
                          </a:rPr>
                          <m:t>𝜃</m:t>
                        </m:r>
                      </m:e>
                      <m:e>
                        <m:r>
                          <a:rPr lang="en-US" altLang="en-US" sz="2400" b="0" i="1" smtClean="0">
                            <a:solidFill>
                              <a:schemeClr val="tx1"/>
                            </a:solidFill>
                            <a:latin typeface="Cambria Math" panose="02040503050406030204" pitchFamily="18" charset="0"/>
                            <a:ea typeface="Cambria Math" panose="02040503050406030204" pitchFamily="18" charset="0"/>
                          </a:rPr>
                          <m:t>𝑋</m:t>
                        </m:r>
                      </m:e>
                    </m:d>
                  </m:oMath>
                </a14:m>
                <a:r>
                  <a:rPr lang="en-US" altLang="en-US" sz="2400" dirty="0">
                    <a:solidFill>
                      <a:schemeClr val="tx1"/>
                    </a:solidFill>
                    <a:latin typeface="Times New Roman" panose="02020603050405020304" pitchFamily="18" charset="0"/>
                  </a:rPr>
                  <a:t> (proportional to </a:t>
                </a:r>
                <a14:m>
                  <m:oMath xmlns:m="http://schemas.openxmlformats.org/officeDocument/2006/math">
                    <m:r>
                      <a:rPr lang="en-US" altLang="en-US" sz="2400" b="0" i="1" smtClean="0">
                        <a:solidFill>
                          <a:schemeClr val="tx1"/>
                        </a:solidFill>
                        <a:latin typeface="Cambria Math" panose="02040503050406030204" pitchFamily="18" charset="0"/>
                        <a:ea typeface="Cambria Math" panose="02040503050406030204" pitchFamily="18" charset="0"/>
                      </a:rPr>
                      <m:t>𝑝</m:t>
                    </m:r>
                    <m:d>
                      <m:dPr>
                        <m:ctrlPr>
                          <a:rPr lang="en-US" altLang="en-US" sz="2400" i="1">
                            <a:solidFill>
                              <a:schemeClr val="tx1"/>
                            </a:solidFill>
                            <a:latin typeface="Cambria Math" panose="02040503050406030204" pitchFamily="18" charset="0"/>
                            <a:ea typeface="Cambria Math" panose="02040503050406030204" pitchFamily="18" charset="0"/>
                          </a:rPr>
                        </m:ctrlPr>
                      </m:dPr>
                      <m:e>
                        <m:r>
                          <a:rPr lang="en-US" altLang="en-US" sz="2400" i="1">
                            <a:solidFill>
                              <a:schemeClr val="tx1"/>
                            </a:solidFill>
                            <a:latin typeface="Cambria Math" panose="02040503050406030204" pitchFamily="18" charset="0"/>
                            <a:ea typeface="Cambria Math" panose="02040503050406030204" pitchFamily="18" charset="0"/>
                          </a:rPr>
                          <m:t>𝑋</m:t>
                        </m:r>
                      </m:e>
                      <m:e>
                        <m:r>
                          <a:rPr lang="en-US" altLang="en-US" sz="2400" i="1">
                            <a:solidFill>
                              <a:schemeClr val="tx1"/>
                            </a:solidFill>
                            <a:latin typeface="Cambria Math" panose="02040503050406030204" pitchFamily="18" charset="0"/>
                            <a:ea typeface="Cambria Math" panose="02040503050406030204" pitchFamily="18" charset="0"/>
                          </a:rPr>
                          <m:t>𝜃</m:t>
                        </m:r>
                      </m:e>
                    </m:d>
                    <m:r>
                      <a:rPr lang="en-US" altLang="en-US" sz="2400" i="1">
                        <a:solidFill>
                          <a:schemeClr val="tx1"/>
                        </a:solidFill>
                        <a:latin typeface="Cambria Math" panose="02040503050406030204" pitchFamily="18" charset="0"/>
                        <a:ea typeface="Cambria Math" panose="02040503050406030204" pitchFamily="18" charset="0"/>
                      </a:rPr>
                      <m:t>) </m:t>
                    </m:r>
                  </m:oMath>
                </a14:m>
                <a:r>
                  <a:rPr lang="en-US" altLang="en-US" sz="2400" dirty="0">
                    <a:solidFill>
                      <a:schemeClr val="tx1"/>
                    </a:solidFill>
                    <a:latin typeface="Times New Roman" panose="02020603050405020304" pitchFamily="18" charset="0"/>
                  </a:rPr>
                  <a:t>.  Then vary </a:t>
                </a:r>
                <a14:m>
                  <m:oMath xmlns:m="http://schemas.openxmlformats.org/officeDocument/2006/math">
                    <m:r>
                      <a:rPr lang="en-US" altLang="en-US" sz="2400" i="1" smtClean="0">
                        <a:solidFill>
                          <a:schemeClr val="tx1"/>
                        </a:solidFill>
                        <a:latin typeface="Cambria Math" panose="02040503050406030204" pitchFamily="18" charset="0"/>
                        <a:ea typeface="Cambria Math" panose="02040503050406030204" pitchFamily="18" charset="0"/>
                      </a:rPr>
                      <m:t>𝜃</m:t>
                    </m:r>
                  </m:oMath>
                </a14:m>
                <a:r>
                  <a:rPr lang="en-US" altLang="en-US" sz="2400" dirty="0">
                    <a:solidFill>
                      <a:schemeClr val="tx1"/>
                    </a:solidFill>
                    <a:latin typeface="Times New Roman" panose="02020603050405020304" pitchFamily="18" charset="0"/>
                  </a:rPr>
                  <a:t> to maximize </a:t>
                </a:r>
                <a14:m>
                  <m:oMath xmlns:m="http://schemas.openxmlformats.org/officeDocument/2006/math">
                    <m:r>
                      <a:rPr lang="en-US" altLang="en-US" sz="2400" i="1">
                        <a:solidFill>
                          <a:schemeClr val="tx1"/>
                        </a:solidFill>
                        <a:latin typeface="Cambria Math" panose="02040503050406030204" pitchFamily="18" charset="0"/>
                      </a:rPr>
                      <m:t>𝐿</m:t>
                    </m:r>
                    <m:d>
                      <m:dPr>
                        <m:ctrlPr>
                          <a:rPr lang="en-US" altLang="en-US" sz="2400" i="1">
                            <a:solidFill>
                              <a:schemeClr val="tx1"/>
                            </a:solidFill>
                            <a:latin typeface="Cambria Math" panose="02040503050406030204" pitchFamily="18" charset="0"/>
                          </a:rPr>
                        </m:ctrlPr>
                      </m:dPr>
                      <m:e>
                        <m:r>
                          <a:rPr lang="en-US" altLang="en-US" sz="2400" i="1">
                            <a:solidFill>
                              <a:schemeClr val="tx1"/>
                            </a:solidFill>
                            <a:latin typeface="Cambria Math" panose="02040503050406030204" pitchFamily="18" charset="0"/>
                            <a:ea typeface="Cambria Math" panose="02040503050406030204" pitchFamily="18" charset="0"/>
                          </a:rPr>
                          <m:t>𝜃</m:t>
                        </m:r>
                      </m:e>
                      <m:e>
                        <m:r>
                          <a:rPr lang="en-US" altLang="en-US" sz="2400" i="1">
                            <a:solidFill>
                              <a:schemeClr val="tx1"/>
                            </a:solidFill>
                            <a:latin typeface="Cambria Math" panose="02040503050406030204" pitchFamily="18" charset="0"/>
                            <a:ea typeface="Cambria Math" panose="02040503050406030204" pitchFamily="18" charset="0"/>
                          </a:rPr>
                          <m:t>𝑋</m:t>
                        </m:r>
                      </m:e>
                    </m:d>
                  </m:oMath>
                </a14:m>
                <a:endParaRPr lang="el-GR" altLang="en-US" sz="2400" dirty="0">
                  <a:solidFill>
                    <a:schemeClr val="tx1"/>
                  </a:solidFill>
                  <a:latin typeface="Times New Roman" panose="02020603050405020304" pitchFamily="18" charset="0"/>
                </a:endParaRPr>
              </a:p>
            </p:txBody>
          </p:sp>
        </mc:Choice>
        <mc:Fallback xmlns="">
          <p:sp>
            <p:nvSpPr>
              <p:cNvPr id="726024" name="Text Box 8"/>
              <p:cNvSpPr txBox="1">
                <a:spLocks noRot="1" noChangeAspect="1" noMove="1" noResize="1" noEditPoints="1" noAdjustHandles="1" noChangeArrowheads="1" noChangeShapeType="1" noTextEdit="1"/>
              </p:cNvSpPr>
              <p:nvPr/>
            </p:nvSpPr>
            <p:spPr bwMode="auto">
              <a:xfrm>
                <a:off x="381000" y="733690"/>
                <a:ext cx="8671560" cy="830997"/>
              </a:xfrm>
              <a:prstGeom prst="rect">
                <a:avLst/>
              </a:prstGeom>
              <a:blipFill>
                <a:blip r:embed="rId4"/>
                <a:stretch>
                  <a:fillRect l="-1125" t="-5839" b="-153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rot="16200000">
                <a:off x="550590" y="3548391"/>
                <a:ext cx="2053245"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en-US" sz="2800" i="1">
                          <a:latin typeface="Cambria Math" panose="02040503050406030204" pitchFamily="18" charset="0"/>
                        </a:rPr>
                        <m:t>𝐿</m:t>
                      </m:r>
                      <m:d>
                        <m:dPr>
                          <m:ctrlPr>
                            <a:rPr lang="en-US" altLang="en-US" sz="2800" i="1">
                              <a:latin typeface="Cambria Math" panose="02040503050406030204" pitchFamily="18" charset="0"/>
                            </a:rPr>
                          </m:ctrlPr>
                        </m:dPr>
                        <m:e>
                          <m:r>
                            <a:rPr lang="en-US" altLang="en-US" sz="2800" i="1">
                              <a:latin typeface="Cambria Math" panose="02040503050406030204" pitchFamily="18" charset="0"/>
                              <a:ea typeface="Cambria Math" panose="02040503050406030204" pitchFamily="18" charset="0"/>
                            </a:rPr>
                            <m:t>𝜃</m:t>
                          </m:r>
                        </m:e>
                        <m:e>
                          <m:r>
                            <a:rPr lang="en-US" altLang="en-US" sz="2800" i="1">
                              <a:latin typeface="Cambria Math" panose="02040503050406030204" pitchFamily="18" charset="0"/>
                              <a:ea typeface="Cambria Math" panose="02040503050406030204" pitchFamily="18" charset="0"/>
                            </a:rPr>
                            <m:t>𝑋</m:t>
                          </m:r>
                        </m:e>
                      </m:d>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rot="16200000">
                <a:off x="550590" y="3548391"/>
                <a:ext cx="2053245"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041371" y="5612203"/>
                <a:ext cx="1453342" cy="523220"/>
              </a:xfrm>
              <a:prstGeom prst="rect">
                <a:avLst/>
              </a:prstGeom>
              <a:solidFill>
                <a:schemeClr val="bg1"/>
              </a:solidFill>
            </p:spPr>
            <p:txBody>
              <a:bodyPr wrap="square" rtlCol="0">
                <a:spAutoFit/>
              </a:bodyPr>
              <a:lstStyle/>
              <a:p>
                <a14:m>
                  <m:oMath xmlns:m="http://schemas.openxmlformats.org/officeDocument/2006/math">
                    <m:r>
                      <a:rPr lang="en-US" altLang="en-US" sz="2800" i="1">
                        <a:latin typeface="Cambria Math" panose="02040503050406030204" pitchFamily="18" charset="0"/>
                        <a:ea typeface="Cambria Math" panose="02040503050406030204" pitchFamily="18" charset="0"/>
                      </a:rPr>
                      <m:t>𝜃</m:t>
                    </m:r>
                  </m:oMath>
                </a14:m>
                <a:r>
                  <a:rPr lang="en-US" sz="2800" dirty="0"/>
                  <a:t>   </a:t>
                </a:r>
              </a:p>
            </p:txBody>
          </p:sp>
        </mc:Choice>
        <mc:Fallback xmlns="">
          <p:sp>
            <p:nvSpPr>
              <p:cNvPr id="3" name="TextBox 2"/>
              <p:cNvSpPr txBox="1">
                <a:spLocks noRot="1" noChangeAspect="1" noMove="1" noResize="1" noEditPoints="1" noAdjustHandles="1" noChangeArrowheads="1" noChangeShapeType="1" noTextEdit="1"/>
              </p:cNvSpPr>
              <p:nvPr/>
            </p:nvSpPr>
            <p:spPr>
              <a:xfrm>
                <a:off x="4041371" y="5612203"/>
                <a:ext cx="1453342" cy="52322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4894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60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60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60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60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60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6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20" grpId="0" animBg="1"/>
      <p:bldP spid="726021" grpId="0" animBg="1"/>
      <p:bldP spid="726022" grpId="0" animBg="1"/>
      <p:bldP spid="726023" grpId="0" animBg="1"/>
      <p:bldP spid="726024" grpId="0"/>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itle 1"/>
          <p:cNvSpPr>
            <a:spLocks noGrp="1"/>
          </p:cNvSpPr>
          <p:nvPr>
            <p:ph type="title"/>
          </p:nvPr>
        </p:nvSpPr>
        <p:spPr>
          <a:xfrm>
            <a:off x="628650" y="231697"/>
            <a:ext cx="7886700" cy="401349"/>
          </a:xfrm>
        </p:spPr>
        <p:txBody>
          <a:bodyPr>
            <a:noAutofit/>
          </a:bodyPr>
          <a:lstStyle/>
          <a:p>
            <a:r>
              <a:rPr lang="en-GB" altLang="en-US" sz="2400" dirty="0"/>
              <a:t>Developing an intuition of likelihood:</a:t>
            </a:r>
          </a:p>
        </p:txBody>
      </p:sp>
      <p:sp>
        <p:nvSpPr>
          <p:cNvPr id="7" name="Content Placeholder 6"/>
          <p:cNvSpPr>
            <a:spLocks noGrp="1"/>
          </p:cNvSpPr>
          <p:nvPr>
            <p:ph idx="1"/>
          </p:nvPr>
        </p:nvSpPr>
        <p:spPr>
          <a:xfrm>
            <a:off x="488519" y="633046"/>
            <a:ext cx="7886700" cy="4351338"/>
          </a:xfrm>
        </p:spPr>
        <p:txBody>
          <a:bodyPr>
            <a:normAutofit/>
          </a:bodyPr>
          <a:lstStyle/>
          <a:p>
            <a:r>
              <a:rPr lang="en-US" sz="2000" dirty="0"/>
              <a:t>We want a model that fits the data </a:t>
            </a:r>
          </a:p>
          <a:p>
            <a:r>
              <a:rPr lang="en-US" sz="2000" dirty="0"/>
              <a:t>So we look for a model under which the data seems pretty probable</a:t>
            </a:r>
          </a:p>
          <a:p>
            <a:r>
              <a:rPr lang="en-US" sz="2000" dirty="0"/>
              <a:t>Consider several models and pick the best </a:t>
            </a:r>
          </a:p>
        </p:txBody>
      </p:sp>
      <p:pic>
        <p:nvPicPr>
          <p:cNvPr id="61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1178" b="577"/>
          <a:stretch/>
        </p:blipFill>
        <p:spPr bwMode="auto">
          <a:xfrm>
            <a:off x="1371130" y="1817635"/>
            <a:ext cx="5949541" cy="512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6" name="Object 3"/>
          <p:cNvGraphicFramePr>
            <a:graphicFrameLocks noChangeAspect="1"/>
          </p:cNvGraphicFramePr>
          <p:nvPr>
            <p:extLst>
              <p:ext uri="{D42A27DB-BD31-4B8C-83A1-F6EECF244321}">
                <p14:modId xmlns:p14="http://schemas.microsoft.com/office/powerpoint/2010/main" val="4208842871"/>
              </p:ext>
            </p:extLst>
          </p:nvPr>
        </p:nvGraphicFramePr>
        <p:xfrm>
          <a:off x="4682881" y="2319398"/>
          <a:ext cx="1457325" cy="392113"/>
        </p:xfrm>
        <a:graphic>
          <a:graphicData uri="http://schemas.openxmlformats.org/presentationml/2006/ole">
            <mc:AlternateContent xmlns:mc="http://schemas.openxmlformats.org/markup-compatibility/2006">
              <mc:Choice xmlns:v="urn:schemas-microsoft-com:vml" Requires="v">
                <p:oleObj spid="_x0000_s6245" name="Equation" r:id="rId4" imgW="850680" imgH="228600" progId="Equation.3">
                  <p:embed/>
                </p:oleObj>
              </mc:Choice>
              <mc:Fallback>
                <p:oleObj name="Equation" r:id="rId4" imgW="850680" imgH="228600" progId="Equation.3">
                  <p:embed/>
                  <p:pic>
                    <p:nvPicPr>
                      <p:cNvPr id="614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2881" y="2319398"/>
                        <a:ext cx="1457325"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4"/>
          <p:cNvGraphicFramePr>
            <a:graphicFrameLocks noChangeAspect="1"/>
          </p:cNvGraphicFramePr>
          <p:nvPr>
            <p:extLst>
              <p:ext uri="{D42A27DB-BD31-4B8C-83A1-F6EECF244321}">
                <p14:modId xmlns:p14="http://schemas.microsoft.com/office/powerpoint/2010/main" val="931175472"/>
              </p:ext>
            </p:extLst>
          </p:nvPr>
        </p:nvGraphicFramePr>
        <p:xfrm>
          <a:off x="2303899" y="2123342"/>
          <a:ext cx="1609725" cy="392112"/>
        </p:xfrm>
        <a:graphic>
          <a:graphicData uri="http://schemas.openxmlformats.org/presentationml/2006/ole">
            <mc:AlternateContent xmlns:mc="http://schemas.openxmlformats.org/markup-compatibility/2006">
              <mc:Choice xmlns:v="urn:schemas-microsoft-com:vml" Requires="v">
                <p:oleObj spid="_x0000_s6246" name="Equation" r:id="rId6" imgW="939600" imgH="228600" progId="Equation.3">
                  <p:embed/>
                </p:oleObj>
              </mc:Choice>
              <mc:Fallback>
                <p:oleObj name="Equation" r:id="rId6" imgW="939600" imgH="228600" progId="Equation.3">
                  <p:embed/>
                  <p:pic>
                    <p:nvPicPr>
                      <p:cNvPr id="6147"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3899" y="2123342"/>
                        <a:ext cx="160972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5"/>
          <p:cNvGraphicFramePr>
            <a:graphicFrameLocks noChangeAspect="1"/>
          </p:cNvGraphicFramePr>
          <p:nvPr>
            <p:extLst>
              <p:ext uri="{D42A27DB-BD31-4B8C-83A1-F6EECF244321}">
                <p14:modId xmlns:p14="http://schemas.microsoft.com/office/powerpoint/2010/main" val="2941041489"/>
              </p:ext>
            </p:extLst>
          </p:nvPr>
        </p:nvGraphicFramePr>
        <p:xfrm>
          <a:off x="5222133" y="3904382"/>
          <a:ext cx="1501775" cy="392112"/>
        </p:xfrm>
        <a:graphic>
          <a:graphicData uri="http://schemas.openxmlformats.org/presentationml/2006/ole">
            <mc:AlternateContent xmlns:mc="http://schemas.openxmlformats.org/markup-compatibility/2006">
              <mc:Choice xmlns:v="urn:schemas-microsoft-com:vml" Requires="v">
                <p:oleObj spid="_x0000_s6247" name="Equation" r:id="rId8" imgW="876240" imgH="228600" progId="Equation.3">
                  <p:embed/>
                </p:oleObj>
              </mc:Choice>
              <mc:Fallback>
                <p:oleObj name="Equation" r:id="rId8" imgW="876240" imgH="228600" progId="Equation.3">
                  <p:embed/>
                  <p:pic>
                    <p:nvPicPr>
                      <p:cNvPr id="6148"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2133" y="3904382"/>
                        <a:ext cx="150177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5292366" y="5042482"/>
            <a:ext cx="1835331" cy="923330"/>
          </a:xfrm>
          <a:prstGeom prst="rect">
            <a:avLst/>
          </a:prstGeom>
          <a:noFill/>
        </p:spPr>
        <p:txBody>
          <a:bodyPr wrap="square" rtlCol="0">
            <a:spAutoFit/>
          </a:bodyPr>
          <a:lstStyle/>
          <a:p>
            <a:r>
              <a:rPr lang="en-US" dirty="0"/>
              <a:t>Locations of sampled values on the x axis</a:t>
            </a:r>
          </a:p>
        </p:txBody>
      </p:sp>
      <p:cxnSp>
        <p:nvCxnSpPr>
          <p:cNvPr id="4" name="Straight Arrow Connector 3"/>
          <p:cNvCxnSpPr/>
          <p:nvPr/>
        </p:nvCxnSpPr>
        <p:spPr>
          <a:xfrm>
            <a:off x="2957677" y="2515454"/>
            <a:ext cx="398417" cy="5039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292366" y="4312107"/>
            <a:ext cx="257893" cy="4185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760351" y="2726188"/>
            <a:ext cx="287881" cy="2932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6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28650" y="365126"/>
            <a:ext cx="7886700" cy="540961"/>
          </a:xfrm>
        </p:spPr>
        <p:txBody>
          <a:bodyPr>
            <a:normAutofit fontScale="90000"/>
          </a:bodyPr>
          <a:lstStyle/>
          <a:p>
            <a:pPr eaLnBrk="1" hangingPunct="1"/>
            <a:r>
              <a:rPr lang="en-GB" altLang="en-US" dirty="0"/>
              <a:t>maximum likelihood example</a:t>
            </a:r>
          </a:p>
        </p:txBody>
      </p:sp>
      <mc:AlternateContent xmlns:mc="http://schemas.openxmlformats.org/markup-compatibility/2006" xmlns:a14="http://schemas.microsoft.com/office/drawing/2010/main">
        <mc:Choice Requires="a14">
          <p:sp>
            <p:nvSpPr>
              <p:cNvPr id="7173" name="Rectangle 3"/>
              <p:cNvSpPr>
                <a:spLocks noGrp="1" noChangeArrowheads="1"/>
              </p:cNvSpPr>
              <p:nvPr>
                <p:ph type="body" idx="1"/>
              </p:nvPr>
            </p:nvSpPr>
            <p:spPr>
              <a:xfrm>
                <a:off x="537210" y="1181894"/>
                <a:ext cx="7886700" cy="4251126"/>
              </a:xfrm>
            </p:spPr>
            <p:txBody>
              <a:bodyPr>
                <a:noAutofit/>
              </a:bodyPr>
              <a:lstStyle/>
              <a:p>
                <a:pPr eaLnBrk="1" hangingPunct="1"/>
                <a:r>
                  <a:rPr lang="en-GB" altLang="en-US" sz="2000" dirty="0"/>
                  <a:t>Suppose we have data generated from a Poisson distribution.  We want to estimate the parameter of the distribution</a:t>
                </a:r>
              </a:p>
              <a:p>
                <a:pPr eaLnBrk="1" hangingPunct="1"/>
                <a:r>
                  <a:rPr lang="en-GB" altLang="en-US" sz="2000" dirty="0"/>
                  <a:t>We obtain the </a:t>
                </a:r>
                <a:r>
                  <a:rPr lang="en-GB" altLang="en-US" sz="2000" i="1" dirty="0"/>
                  <a:t>Maximum Likelihood Estimate (</a:t>
                </a:r>
                <a:r>
                  <a:rPr lang="en-GB" altLang="en-US" sz="2000" i="1" dirty="0" err="1"/>
                  <a:t>mle</a:t>
                </a:r>
                <a:r>
                  <a:rPr lang="en-GB" altLang="en-US" sz="2000" i="1" dirty="0"/>
                  <a:t>) </a:t>
                </a:r>
                <a:r>
                  <a:rPr lang="en-GB" altLang="en-US" sz="2000" dirty="0"/>
                  <a:t>of the parameter using the probability of Poisson random variables</a:t>
                </a:r>
              </a:p>
              <a:p>
                <a:pPr eaLnBrk="1" hangingPunct="1"/>
                <a:r>
                  <a:rPr lang="en-GB" altLang="en-US" sz="2000" dirty="0"/>
                  <a:t>Under a Poisson with parameter </a:t>
                </a:r>
                <a14:m>
                  <m:oMath xmlns:m="http://schemas.openxmlformats.org/officeDocument/2006/math">
                    <m:r>
                      <a:rPr lang="en-GB" altLang="en-US" sz="2000" i="1" smtClean="0">
                        <a:latin typeface="Cambria Math" panose="02040503050406030204" pitchFamily="18" charset="0"/>
                        <a:ea typeface="Cambria Math" panose="02040503050406030204" pitchFamily="18" charset="0"/>
                      </a:rPr>
                      <m:t>𝜇</m:t>
                    </m:r>
                  </m:oMath>
                </a14:m>
                <a:r>
                  <a:rPr lang="en-GB" altLang="en-US" sz="2000" dirty="0"/>
                  <a:t>, the probability of observing a particular random variable </a:t>
                </a:r>
                <a14:m>
                  <m:oMath xmlns:m="http://schemas.openxmlformats.org/officeDocument/2006/math">
                    <m:r>
                      <a:rPr lang="en-US" altLang="en-US" sz="2000" b="0" i="1" smtClean="0">
                        <a:latin typeface="Cambria Math" panose="02040503050406030204" pitchFamily="18" charset="0"/>
                      </a:rPr>
                      <m:t>𝑋</m:t>
                    </m:r>
                    <m:r>
                      <a:rPr lang="en-US" altLang="en-US" sz="2000" b="0" i="1" smtClean="0">
                        <a:latin typeface="Cambria Math" panose="02040503050406030204" pitchFamily="18" charset="0"/>
                      </a:rPr>
                      <m:t> </m:t>
                    </m:r>
                  </m:oMath>
                </a14:m>
                <a:r>
                  <a:rPr lang="en-GB" altLang="en-US" sz="2000" dirty="0"/>
                  <a:t>is</a:t>
                </a:r>
              </a:p>
              <a:p>
                <a:pPr eaLnBrk="1" hangingPunct="1"/>
                <a:endParaRPr lang="en-GB" altLang="en-US" sz="2000" dirty="0"/>
              </a:p>
              <a:p>
                <a:pPr eaLnBrk="1" hangingPunct="1"/>
                <a:endParaRPr lang="en-GB" altLang="en-US" sz="2000" dirty="0"/>
              </a:p>
              <a:p>
                <a:pPr eaLnBrk="1" hangingPunct="1"/>
                <a:r>
                  <a:rPr lang="en-GB" altLang="en-US" sz="2000" dirty="0"/>
                  <a:t>If we have observed a series of independent values of </a:t>
                </a:r>
                <a14:m>
                  <m:oMath xmlns:m="http://schemas.openxmlformats.org/officeDocument/2006/math">
                    <m:r>
                      <a:rPr lang="en-US" altLang="en-US" sz="2000" b="0" i="1" smtClean="0">
                        <a:latin typeface="Cambria Math" panose="02040503050406030204" pitchFamily="18" charset="0"/>
                      </a:rPr>
                      <m:t>𝑋</m:t>
                    </m:r>
                  </m:oMath>
                </a14:m>
                <a:r>
                  <a:rPr lang="en-GB" altLang="en-US" sz="2000" dirty="0"/>
                  <a:t> we obtain the joint likelihood by multiplying the individual probabilities together</a:t>
                </a:r>
              </a:p>
            </p:txBody>
          </p:sp>
        </mc:Choice>
        <mc:Fallback xmlns="">
          <p:sp>
            <p:nvSpPr>
              <p:cNvPr id="7173" name="Rectangle 3"/>
              <p:cNvSpPr>
                <a:spLocks noGrp="1" noRot="1" noChangeAspect="1" noMove="1" noResize="1" noEditPoints="1" noAdjustHandles="1" noChangeArrowheads="1" noChangeShapeType="1" noTextEdit="1"/>
              </p:cNvSpPr>
              <p:nvPr>
                <p:ph type="body" idx="1"/>
              </p:nvPr>
            </p:nvSpPr>
            <p:spPr>
              <a:xfrm>
                <a:off x="537210" y="1181894"/>
                <a:ext cx="7886700" cy="4251126"/>
              </a:xfrm>
              <a:blipFill>
                <a:blip r:embed="rId3"/>
                <a:stretch>
                  <a:fillRect l="-696" t="-1578"/>
                </a:stretch>
              </a:blipFill>
            </p:spPr>
            <p:txBody>
              <a:bodyPr/>
              <a:lstStyle/>
              <a:p>
                <a:r>
                  <a:rPr lang="en-US">
                    <a:noFill/>
                  </a:rPr>
                  <a:t> </a:t>
                </a:r>
              </a:p>
            </p:txBody>
          </p:sp>
        </mc:Fallback>
      </mc:AlternateContent>
      <p:graphicFrame>
        <p:nvGraphicFramePr>
          <p:cNvPr id="7170" name="Object 4"/>
          <p:cNvGraphicFramePr>
            <a:graphicFrameLocks noChangeAspect="1"/>
          </p:cNvGraphicFramePr>
          <p:nvPr>
            <p:extLst>
              <p:ext uri="{D42A27DB-BD31-4B8C-83A1-F6EECF244321}">
                <p14:modId xmlns:p14="http://schemas.microsoft.com/office/powerpoint/2010/main" val="4022706703"/>
              </p:ext>
            </p:extLst>
          </p:nvPr>
        </p:nvGraphicFramePr>
        <p:xfrm>
          <a:off x="3304000" y="2803727"/>
          <a:ext cx="2236788" cy="838200"/>
        </p:xfrm>
        <a:graphic>
          <a:graphicData uri="http://schemas.openxmlformats.org/presentationml/2006/ole">
            <mc:AlternateContent xmlns:mc="http://schemas.openxmlformats.org/markup-compatibility/2006">
              <mc:Choice xmlns:v="urn:schemas-microsoft-com:vml" Requires="v">
                <p:oleObj spid="_x0000_s7234" name="Equation" r:id="rId4" imgW="1117440" imgH="419040" progId="Equation.3">
                  <p:embed/>
                </p:oleObj>
              </mc:Choice>
              <mc:Fallback>
                <p:oleObj name="Equation" r:id="rId4" imgW="1117440" imgH="419040" progId="Equation.3">
                  <p:embed/>
                  <p:pic>
                    <p:nvPicPr>
                      <p:cNvPr id="717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4000" y="2803727"/>
                        <a:ext cx="22367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5"/>
          <p:cNvGraphicFramePr>
            <a:graphicFrameLocks noChangeAspect="1"/>
          </p:cNvGraphicFramePr>
          <p:nvPr>
            <p:extLst>
              <p:ext uri="{D42A27DB-BD31-4B8C-83A1-F6EECF244321}">
                <p14:modId xmlns:p14="http://schemas.microsoft.com/office/powerpoint/2010/main" val="176718042"/>
              </p:ext>
            </p:extLst>
          </p:nvPr>
        </p:nvGraphicFramePr>
        <p:xfrm>
          <a:off x="1201578" y="4587876"/>
          <a:ext cx="6557963" cy="2133600"/>
        </p:xfrm>
        <a:graphic>
          <a:graphicData uri="http://schemas.openxmlformats.org/presentationml/2006/ole">
            <mc:AlternateContent xmlns:mc="http://schemas.openxmlformats.org/markup-compatibility/2006">
              <mc:Choice xmlns:v="urn:schemas-microsoft-com:vml" Requires="v">
                <p:oleObj spid="_x0000_s7235" name="Equation" r:id="rId6" imgW="3276360" imgH="1066680" progId="Equation.3">
                  <p:embed/>
                </p:oleObj>
              </mc:Choice>
              <mc:Fallback>
                <p:oleObj name="Equation" r:id="rId6" imgW="3276360" imgH="1066680" progId="Equation.3">
                  <p:embed/>
                  <p:pic>
                    <p:nvPicPr>
                      <p:cNvPr id="717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1578" y="4587876"/>
                        <a:ext cx="6557963"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5540788" y="5615583"/>
                <a:ext cx="2596658" cy="923330"/>
              </a:xfrm>
              <a:prstGeom prst="rect">
                <a:avLst/>
              </a:prstGeom>
              <a:noFill/>
            </p:spPr>
            <p:txBody>
              <a:bodyPr wrap="square" rtlCol="0">
                <a:spAutoFit/>
              </a:bodyPr>
              <a:lstStyle/>
              <a:p>
                <a:r>
                  <a:rPr lang="en-US" dirty="0"/>
                  <a:t>We can drop parts of the math that do not change when we vary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540788" y="5615583"/>
                <a:ext cx="2596658" cy="923330"/>
              </a:xfrm>
              <a:prstGeom prst="rect">
                <a:avLst/>
              </a:prstGeom>
              <a:blipFill>
                <a:blip r:embed="rId8"/>
                <a:stretch>
                  <a:fillRect l="-2113"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22773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570461" y="168579"/>
            <a:ext cx="7886700" cy="665652"/>
          </a:xfrm>
        </p:spPr>
        <p:txBody>
          <a:bodyPr>
            <a:normAutofit fontScale="90000"/>
          </a:bodyPr>
          <a:lstStyle/>
          <a:p>
            <a:pPr eaLnBrk="1" hangingPunct="1"/>
            <a:r>
              <a:rPr lang="en-GB" altLang="en-US" dirty="0"/>
              <a:t>Example continued</a:t>
            </a:r>
          </a:p>
        </p:txBody>
      </p:sp>
      <p:sp>
        <p:nvSpPr>
          <p:cNvPr id="8196" name="Rectangle 3"/>
          <p:cNvSpPr>
            <a:spLocks noGrp="1" noChangeArrowheads="1"/>
          </p:cNvSpPr>
          <p:nvPr>
            <p:ph type="body" idx="1"/>
          </p:nvPr>
        </p:nvSpPr>
        <p:spPr>
          <a:xfrm>
            <a:off x="570461" y="868759"/>
            <a:ext cx="7886700" cy="4351338"/>
          </a:xfrm>
        </p:spPr>
        <p:txBody>
          <a:bodyPr>
            <a:normAutofit/>
          </a:bodyPr>
          <a:lstStyle/>
          <a:p>
            <a:pPr eaLnBrk="1" hangingPunct="1"/>
            <a:r>
              <a:rPr lang="en-GB" altLang="en-US" sz="2000" dirty="0"/>
              <a:t>Note that in the likelihood function the factorials in the denominator have disappeared.  This is because they provide a constant that does not influence the relative likelihood of different values of the parameter</a:t>
            </a:r>
          </a:p>
          <a:p>
            <a:pPr eaLnBrk="1" hangingPunct="1"/>
            <a:r>
              <a:rPr lang="en-GB" altLang="en-US" sz="2000" dirty="0"/>
              <a:t>It is usual to work with the </a:t>
            </a:r>
            <a:r>
              <a:rPr lang="en-GB" altLang="en-US" sz="2000" b="1" dirty="0"/>
              <a:t>log likelihood</a:t>
            </a:r>
            <a:r>
              <a:rPr lang="en-GB" altLang="en-US" sz="2000" dirty="0"/>
              <a:t> rather than the likelihood.  Note that maximising the log likelihood is equivalent to maximizing the likelihood</a:t>
            </a:r>
          </a:p>
          <a:p>
            <a:pPr eaLnBrk="1" hangingPunct="1"/>
            <a:r>
              <a:rPr lang="en-GB" altLang="en-US" sz="2000" dirty="0"/>
              <a:t>We can find the </a:t>
            </a:r>
            <a:r>
              <a:rPr lang="en-GB" altLang="en-US" sz="2000" i="1" dirty="0" err="1"/>
              <a:t>mle</a:t>
            </a:r>
            <a:r>
              <a:rPr lang="en-GB" altLang="en-US" sz="2000" dirty="0"/>
              <a:t> using a graph,  or by numerical optimization</a:t>
            </a:r>
          </a:p>
          <a:p>
            <a:pPr eaLnBrk="1" hangingPunct="1"/>
            <a:r>
              <a:rPr lang="en-GB" altLang="en-US" sz="2000" dirty="0"/>
              <a:t>Sometimes we can find the </a:t>
            </a:r>
            <a:r>
              <a:rPr lang="en-GB" altLang="en-US" sz="2000" i="1" dirty="0" err="1"/>
              <a:t>mle</a:t>
            </a:r>
            <a:r>
              <a:rPr lang="en-GB" altLang="en-US" sz="2000" dirty="0"/>
              <a:t> analytically by solving for the point in the probability density function where the derivative is zero</a:t>
            </a:r>
          </a:p>
          <a:p>
            <a:pPr eaLnBrk="1" hangingPunct="1"/>
            <a:r>
              <a:rPr lang="en-GB" altLang="en-US" sz="2000" dirty="0"/>
              <a:t>In the case of the sample from a Poisson distribution We can find the </a:t>
            </a:r>
            <a:r>
              <a:rPr lang="en-GB" altLang="en-US" sz="2000" b="1" i="1" dirty="0" err="1"/>
              <a:t>mle</a:t>
            </a:r>
            <a:r>
              <a:rPr lang="en-GB" altLang="en-US" sz="2000" dirty="0"/>
              <a:t> of the parameter analytically</a:t>
            </a:r>
          </a:p>
        </p:txBody>
      </p:sp>
      <p:graphicFrame>
        <p:nvGraphicFramePr>
          <p:cNvPr id="8194" name="Object 4"/>
          <p:cNvGraphicFramePr>
            <a:graphicFrameLocks noChangeAspect="1"/>
          </p:cNvGraphicFramePr>
          <p:nvPr>
            <p:extLst>
              <p:ext uri="{D42A27DB-BD31-4B8C-83A1-F6EECF244321}">
                <p14:modId xmlns:p14="http://schemas.microsoft.com/office/powerpoint/2010/main" val="1758254303"/>
              </p:ext>
            </p:extLst>
          </p:nvPr>
        </p:nvGraphicFramePr>
        <p:xfrm>
          <a:off x="1508125" y="4365625"/>
          <a:ext cx="3201988" cy="2336800"/>
        </p:xfrm>
        <a:graphic>
          <a:graphicData uri="http://schemas.openxmlformats.org/presentationml/2006/ole">
            <mc:AlternateContent xmlns:mc="http://schemas.openxmlformats.org/markup-compatibility/2006">
              <mc:Choice xmlns:v="urn:schemas-microsoft-com:vml" Requires="v">
                <p:oleObj spid="_x0000_s8226" name="Equation" r:id="rId3" imgW="1600200" imgH="1168200" progId="Equation.3">
                  <p:embed/>
                </p:oleObj>
              </mc:Choice>
              <mc:Fallback>
                <p:oleObj name="Equation" r:id="rId3" imgW="1600200" imgH="1168200" progId="Equation.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8125" y="4365625"/>
                        <a:ext cx="3201988" cy="233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
          <p:cNvGrpSpPr/>
          <p:nvPr/>
        </p:nvGrpSpPr>
        <p:grpSpPr>
          <a:xfrm>
            <a:off x="4051907" y="4609429"/>
            <a:ext cx="3765550" cy="2265363"/>
            <a:chOff x="4284663" y="4365625"/>
            <a:chExt cx="3765550" cy="2265363"/>
          </a:xfrm>
        </p:grpSpPr>
        <p:sp>
          <p:nvSpPr>
            <p:cNvPr id="8197" name="Text Box 5"/>
            <p:cNvSpPr txBox="1">
              <a:spLocks noChangeArrowheads="1"/>
            </p:cNvSpPr>
            <p:nvPr/>
          </p:nvSpPr>
          <p:spPr bwMode="auto">
            <a:xfrm>
              <a:off x="5292725" y="5805488"/>
              <a:ext cx="27574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GB" altLang="en-US" dirty="0">
                  <a:solidFill>
                    <a:srgbClr val="336699"/>
                  </a:solidFill>
                </a:rPr>
                <a:t>Note that here the </a:t>
              </a:r>
              <a:r>
                <a:rPr lang="en-GB" altLang="en-US" i="1" dirty="0" err="1">
                  <a:solidFill>
                    <a:srgbClr val="336699"/>
                  </a:solidFill>
                </a:rPr>
                <a:t>mle</a:t>
              </a:r>
              <a:r>
                <a:rPr lang="en-GB" altLang="en-US" dirty="0">
                  <a:solidFill>
                    <a:srgbClr val="336699"/>
                  </a:solidFill>
                </a:rPr>
                <a:t> is the same as the moment estimator</a:t>
              </a:r>
            </a:p>
          </p:txBody>
        </p:sp>
        <p:sp>
          <p:nvSpPr>
            <p:cNvPr id="8198" name="Text Box 7"/>
            <p:cNvSpPr txBox="1">
              <a:spLocks noChangeArrowheads="1"/>
            </p:cNvSpPr>
            <p:nvPr/>
          </p:nvSpPr>
          <p:spPr bwMode="auto">
            <a:xfrm>
              <a:off x="5292725" y="5084763"/>
              <a:ext cx="27574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GB" altLang="en-US">
                  <a:solidFill>
                    <a:srgbClr val="336699"/>
                  </a:solidFill>
                </a:rPr>
                <a:t>Find where the derivative of the log likelihood is zero</a:t>
              </a:r>
            </a:p>
          </p:txBody>
        </p:sp>
        <p:sp>
          <p:nvSpPr>
            <p:cNvPr id="8199" name="Line 8"/>
            <p:cNvSpPr>
              <a:spLocks noChangeShapeType="1"/>
            </p:cNvSpPr>
            <p:nvPr/>
          </p:nvSpPr>
          <p:spPr bwMode="auto">
            <a:xfrm flipH="1">
              <a:off x="4284663" y="5445125"/>
              <a:ext cx="935037"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0" name="Line 9"/>
            <p:cNvSpPr>
              <a:spLocks noChangeShapeType="1"/>
            </p:cNvSpPr>
            <p:nvPr/>
          </p:nvSpPr>
          <p:spPr bwMode="auto">
            <a:xfrm flipH="1">
              <a:off x="4284663" y="6165850"/>
              <a:ext cx="935037"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 name="Text Box 10"/>
            <p:cNvSpPr txBox="1">
              <a:spLocks noChangeArrowheads="1"/>
            </p:cNvSpPr>
            <p:nvPr/>
          </p:nvSpPr>
          <p:spPr bwMode="auto">
            <a:xfrm>
              <a:off x="5292725" y="4365625"/>
              <a:ext cx="27574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GB" altLang="en-US" dirty="0">
                  <a:solidFill>
                    <a:srgbClr val="336699"/>
                  </a:solidFill>
                </a:rPr>
                <a:t>Take the natural log of the likelihood function</a:t>
              </a:r>
            </a:p>
          </p:txBody>
        </p:sp>
        <p:sp>
          <p:nvSpPr>
            <p:cNvPr id="8202" name="Line 11"/>
            <p:cNvSpPr>
              <a:spLocks noChangeShapeType="1"/>
            </p:cNvSpPr>
            <p:nvPr/>
          </p:nvSpPr>
          <p:spPr bwMode="auto">
            <a:xfrm flipH="1">
              <a:off x="4859338" y="4725988"/>
              <a:ext cx="360362" cy="555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53489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87482" y="348502"/>
            <a:ext cx="8332470" cy="757092"/>
          </a:xfrm>
        </p:spPr>
        <p:txBody>
          <a:bodyPr>
            <a:normAutofit/>
          </a:bodyPr>
          <a:lstStyle/>
          <a:p>
            <a:pPr eaLnBrk="1" hangingPunct="1"/>
            <a:r>
              <a:rPr lang="en-GB" altLang="en-US" sz="3200" dirty="0"/>
              <a:t>Features of maximum likelihood estimate</a:t>
            </a:r>
          </a:p>
        </p:txBody>
      </p:sp>
      <p:sp>
        <p:nvSpPr>
          <p:cNvPr id="26627" name="Rectangle 3"/>
          <p:cNvSpPr>
            <a:spLocks noGrp="1" noChangeArrowheads="1"/>
          </p:cNvSpPr>
          <p:nvPr>
            <p:ph type="body" idx="1"/>
          </p:nvPr>
        </p:nvSpPr>
        <p:spPr>
          <a:xfrm>
            <a:off x="285750" y="1176973"/>
            <a:ext cx="8534054" cy="5257800"/>
          </a:xfrm>
        </p:spPr>
        <p:txBody>
          <a:bodyPr>
            <a:normAutofit/>
          </a:bodyPr>
          <a:lstStyle/>
          <a:p>
            <a:pPr eaLnBrk="1" hangingPunct="1"/>
            <a:r>
              <a:rPr lang="en-GB" altLang="en-US" sz="2000" dirty="0"/>
              <a:t>The maximum likelihood estimate can be found either analytically or by numerical maximization</a:t>
            </a:r>
          </a:p>
          <a:p>
            <a:pPr eaLnBrk="1" hangingPunct="1"/>
            <a:r>
              <a:rPr lang="en-GB" altLang="en-US" sz="2000" dirty="0"/>
              <a:t>The </a:t>
            </a:r>
            <a:r>
              <a:rPr lang="en-GB" altLang="en-US" sz="2000" i="1" dirty="0" err="1"/>
              <a:t>mle</a:t>
            </a:r>
            <a:r>
              <a:rPr lang="en-GB" altLang="en-US" sz="2000" dirty="0"/>
              <a:t> is </a:t>
            </a:r>
            <a:r>
              <a:rPr lang="en-GB" altLang="en-US" sz="2000" b="1" dirty="0"/>
              <a:t>consistent</a:t>
            </a:r>
            <a:r>
              <a:rPr lang="en-GB" altLang="en-US" sz="2000" dirty="0"/>
              <a:t> in that it converges to the truth as the sample size gets infinitely large  (a highly desirable property)</a:t>
            </a:r>
          </a:p>
          <a:p>
            <a:r>
              <a:rPr lang="en-GB" altLang="en-US" sz="2000" dirty="0"/>
              <a:t>The </a:t>
            </a:r>
            <a:r>
              <a:rPr lang="en-GB" altLang="en-US" sz="2000" i="1" dirty="0" err="1"/>
              <a:t>m</a:t>
            </a:r>
            <a:r>
              <a:rPr lang="en-GB" altLang="en-US" sz="2000" dirty="0" err="1"/>
              <a:t>le</a:t>
            </a:r>
            <a:r>
              <a:rPr lang="en-GB" altLang="en-US" sz="2000" dirty="0"/>
              <a:t> is </a:t>
            </a:r>
            <a:r>
              <a:rPr lang="en-GB" altLang="en-US" sz="2000" b="1" dirty="0"/>
              <a:t>asymptotically efficient</a:t>
            </a:r>
            <a:r>
              <a:rPr lang="en-GB" altLang="en-US" sz="2000" dirty="0"/>
              <a:t> in that it achieves the minimum possible variance (the Cram</a:t>
            </a:r>
            <a:r>
              <a:rPr lang="en-US" altLang="en-US" sz="2000" dirty="0">
                <a:cs typeface="Arial" panose="020B0604020202020204" pitchFamily="34" charset="0"/>
              </a:rPr>
              <a:t>é</a:t>
            </a:r>
            <a:r>
              <a:rPr lang="en-GB" altLang="en-US" sz="2000" dirty="0"/>
              <a:t>r-Rao Lower Bound) as </a:t>
            </a:r>
            <a:r>
              <a:rPr lang="en-GB" altLang="en-US" sz="2000" i="1" dirty="0"/>
              <a:t>n</a:t>
            </a:r>
            <a:r>
              <a:rPr lang="en-US" altLang="en-US" sz="2000" dirty="0">
                <a:cs typeface="Arial" panose="020B0604020202020204" pitchFamily="34" charset="0"/>
              </a:rPr>
              <a:t>→∞ </a:t>
            </a:r>
            <a:r>
              <a:rPr lang="en-GB" altLang="en-US" sz="2000" dirty="0"/>
              <a:t>(a highly desirable property)</a:t>
            </a:r>
          </a:p>
          <a:p>
            <a:pPr eaLnBrk="1" hangingPunct="1"/>
            <a:r>
              <a:rPr lang="en-GB" altLang="en-US" sz="2000" dirty="0"/>
              <a:t>However, the </a:t>
            </a:r>
            <a:r>
              <a:rPr lang="en-GB" altLang="en-US" sz="2000" i="1" dirty="0" err="1"/>
              <a:t>mle</a:t>
            </a:r>
            <a:r>
              <a:rPr lang="en-GB" altLang="en-US" sz="2000" dirty="0"/>
              <a:t> is often </a:t>
            </a:r>
            <a:r>
              <a:rPr lang="en-GB" altLang="en-US" sz="2000" b="1" dirty="0"/>
              <a:t>biased</a:t>
            </a:r>
            <a:r>
              <a:rPr lang="en-GB" altLang="en-US" sz="2000" dirty="0"/>
              <a:t> for finite sample sizes </a:t>
            </a:r>
          </a:p>
          <a:p>
            <a:pPr lvl="1"/>
            <a:r>
              <a:rPr lang="en-GB" altLang="en-US" sz="1600" dirty="0"/>
              <a:t>This is  not good, but oftentimes we can put up with this because other things are good</a:t>
            </a:r>
          </a:p>
          <a:p>
            <a:r>
              <a:rPr lang="en-GB" altLang="en-US" sz="2200" dirty="0"/>
              <a:t>If you know how to calculate a likelihood for your model (i.e. the probability of the data,  or something that is proportional to the probability of the data),  this makes possible many other important kinds of statistical analyses</a:t>
            </a:r>
          </a:p>
          <a:p>
            <a:pPr lvl="1"/>
            <a:r>
              <a:rPr lang="en-GB" altLang="en-US" sz="1800" dirty="0"/>
              <a:t>Estimating confidence intervals</a:t>
            </a:r>
          </a:p>
          <a:p>
            <a:pPr lvl="1"/>
            <a:r>
              <a:rPr lang="en-GB" altLang="en-US" sz="1800" dirty="0"/>
              <a:t>Likelihood ratio tests </a:t>
            </a:r>
          </a:p>
          <a:p>
            <a:pPr lvl="1"/>
            <a:r>
              <a:rPr lang="en-GB" altLang="en-US" sz="1800" dirty="0"/>
              <a:t>Bayesian methods </a:t>
            </a:r>
          </a:p>
        </p:txBody>
      </p:sp>
    </p:spTree>
    <p:extLst>
      <p:ext uri="{BB962C8B-B14F-4D97-AF65-F5344CB8AC3E}">
        <p14:creationId xmlns:p14="http://schemas.microsoft.com/office/powerpoint/2010/main" val="31044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8" name="Oval 4"/>
          <p:cNvSpPr>
            <a:spLocks noChangeArrowheads="1"/>
          </p:cNvSpPr>
          <p:nvPr/>
        </p:nvSpPr>
        <p:spPr bwMode="auto">
          <a:xfrm>
            <a:off x="5181600" y="2133600"/>
            <a:ext cx="1143000" cy="1143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364549" name="Freeform 5"/>
          <p:cNvSpPr>
            <a:spLocks/>
          </p:cNvSpPr>
          <p:nvPr/>
        </p:nvSpPr>
        <p:spPr bwMode="auto">
          <a:xfrm>
            <a:off x="5410200" y="3644900"/>
            <a:ext cx="3759200" cy="3136900"/>
          </a:xfrm>
          <a:custGeom>
            <a:avLst/>
            <a:gdLst>
              <a:gd name="T0" fmla="*/ 0 w 2368"/>
              <a:gd name="T1" fmla="*/ 2147483647 h 1976"/>
              <a:gd name="T2" fmla="*/ 362902500 w 2368"/>
              <a:gd name="T3" fmla="*/ 2147483647 h 1976"/>
              <a:gd name="T4" fmla="*/ 1572577500 w 2368"/>
              <a:gd name="T5" fmla="*/ 2147483647 h 1976"/>
              <a:gd name="T6" fmla="*/ 2147483647 w 2368"/>
              <a:gd name="T7" fmla="*/ 2147483647 h 1976"/>
              <a:gd name="T8" fmla="*/ 2147483647 w 2368"/>
              <a:gd name="T9" fmla="*/ 2147483647 h 1976"/>
              <a:gd name="T10" fmla="*/ 2147483647 w 2368"/>
              <a:gd name="T11" fmla="*/ 1713706250 h 1976"/>
              <a:gd name="T12" fmla="*/ 2147483647 w 2368"/>
              <a:gd name="T13" fmla="*/ 987901250 h 1976"/>
              <a:gd name="T14" fmla="*/ 2147483647 w 2368"/>
              <a:gd name="T15" fmla="*/ 262096250 h 1976"/>
              <a:gd name="T16" fmla="*/ 2147483647 w 2368"/>
              <a:gd name="T17" fmla="*/ 745966250 h 1976"/>
              <a:gd name="T18" fmla="*/ 2147483647 w 2368"/>
              <a:gd name="T19" fmla="*/ 262096250 h 1976"/>
              <a:gd name="T20" fmla="*/ 2147483647 w 2368"/>
              <a:gd name="T21" fmla="*/ 20161250 h 1976"/>
              <a:gd name="T22" fmla="*/ 2147483647 w 2368"/>
              <a:gd name="T23" fmla="*/ 141128750 h 19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68"/>
              <a:gd name="T37" fmla="*/ 0 h 1976"/>
              <a:gd name="T38" fmla="*/ 2368 w 2368"/>
              <a:gd name="T39" fmla="*/ 1976 h 19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68" h="1976">
                <a:moveTo>
                  <a:pt x="0" y="1976"/>
                </a:moveTo>
                <a:cubicBezTo>
                  <a:pt x="20" y="1660"/>
                  <a:pt x="40" y="1344"/>
                  <a:pt x="144" y="1208"/>
                </a:cubicBezTo>
                <a:cubicBezTo>
                  <a:pt x="248" y="1072"/>
                  <a:pt x="456" y="1176"/>
                  <a:pt x="624" y="1160"/>
                </a:cubicBezTo>
                <a:cubicBezTo>
                  <a:pt x="792" y="1144"/>
                  <a:pt x="1080" y="1160"/>
                  <a:pt x="1152" y="1112"/>
                </a:cubicBezTo>
                <a:cubicBezTo>
                  <a:pt x="1224" y="1064"/>
                  <a:pt x="1088" y="944"/>
                  <a:pt x="1056" y="872"/>
                </a:cubicBezTo>
                <a:cubicBezTo>
                  <a:pt x="1024" y="800"/>
                  <a:pt x="936" y="760"/>
                  <a:pt x="960" y="680"/>
                </a:cubicBezTo>
                <a:cubicBezTo>
                  <a:pt x="984" y="600"/>
                  <a:pt x="1104" y="488"/>
                  <a:pt x="1200" y="392"/>
                </a:cubicBezTo>
                <a:cubicBezTo>
                  <a:pt x="1296" y="296"/>
                  <a:pt x="1440" y="120"/>
                  <a:pt x="1536" y="104"/>
                </a:cubicBezTo>
                <a:cubicBezTo>
                  <a:pt x="1632" y="88"/>
                  <a:pt x="1664" y="296"/>
                  <a:pt x="1776" y="296"/>
                </a:cubicBezTo>
                <a:cubicBezTo>
                  <a:pt x="1888" y="296"/>
                  <a:pt x="2112" y="152"/>
                  <a:pt x="2208" y="104"/>
                </a:cubicBezTo>
                <a:cubicBezTo>
                  <a:pt x="2304" y="56"/>
                  <a:pt x="2336" y="16"/>
                  <a:pt x="2352" y="8"/>
                </a:cubicBezTo>
                <a:cubicBezTo>
                  <a:pt x="2368" y="0"/>
                  <a:pt x="2336" y="28"/>
                  <a:pt x="2304" y="5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64550" name="Text Box 6"/>
          <p:cNvSpPr txBox="1">
            <a:spLocks noChangeArrowheads="1"/>
          </p:cNvSpPr>
          <p:nvPr/>
        </p:nvSpPr>
        <p:spPr bwMode="auto">
          <a:xfrm>
            <a:off x="5867400" y="5943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t>Mainland</a:t>
            </a:r>
          </a:p>
        </p:txBody>
      </p:sp>
      <p:sp>
        <p:nvSpPr>
          <p:cNvPr id="364551" name="Text Box 7"/>
          <p:cNvSpPr txBox="1">
            <a:spLocks noChangeArrowheads="1"/>
          </p:cNvSpPr>
          <p:nvPr/>
        </p:nvSpPr>
        <p:spPr bwMode="auto">
          <a:xfrm>
            <a:off x="6042025" y="1820863"/>
            <a:ext cx="279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a:t>Island</a:t>
            </a:r>
          </a:p>
        </p:txBody>
      </p:sp>
      <p:sp>
        <p:nvSpPr>
          <p:cNvPr id="364552" name="Line 8"/>
          <p:cNvSpPr>
            <a:spLocks noChangeShapeType="1"/>
          </p:cNvSpPr>
          <p:nvPr/>
        </p:nvSpPr>
        <p:spPr bwMode="auto">
          <a:xfrm flipH="1" flipV="1">
            <a:off x="6248400" y="3352800"/>
            <a:ext cx="685800" cy="838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4553" name="Text Box 9"/>
          <p:cNvSpPr txBox="1">
            <a:spLocks noChangeArrowheads="1"/>
          </p:cNvSpPr>
          <p:nvPr/>
        </p:nvSpPr>
        <p:spPr bwMode="auto">
          <a:xfrm>
            <a:off x="6629400" y="3200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dirty="0"/>
              <a:t>migration</a:t>
            </a:r>
          </a:p>
        </p:txBody>
      </p:sp>
      <p:sp>
        <p:nvSpPr>
          <p:cNvPr id="18447" name="Text Box 20"/>
          <p:cNvSpPr txBox="1">
            <a:spLocks noChangeArrowheads="1"/>
          </p:cNvSpPr>
          <p:nvPr/>
        </p:nvSpPr>
        <p:spPr bwMode="auto">
          <a:xfrm>
            <a:off x="0" y="609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p>
        </p:txBody>
      </p:sp>
      <p:sp>
        <p:nvSpPr>
          <p:cNvPr id="2" name="Footer Placeholder 1"/>
          <p:cNvSpPr>
            <a:spLocks noGrp="1"/>
          </p:cNvSpPr>
          <p:nvPr>
            <p:ph type="ftr" sz="quarter" idx="11"/>
          </p:nvPr>
        </p:nvSpPr>
        <p:spPr/>
        <p:txBody>
          <a:bodyPr/>
          <a:lstStyle/>
          <a:p>
            <a:pPr>
              <a:defRPr/>
            </a:pPr>
            <a:r>
              <a:rPr lang="en-US"/>
              <a:t>J. Hey 2020</a:t>
            </a:r>
          </a:p>
        </p:txBody>
      </p:sp>
      <p:sp>
        <p:nvSpPr>
          <p:cNvPr id="3" name="Title 2"/>
          <p:cNvSpPr>
            <a:spLocks noGrp="1"/>
          </p:cNvSpPr>
          <p:nvPr>
            <p:ph type="title" sz="quarter" idx="4294967295"/>
          </p:nvPr>
        </p:nvSpPr>
        <p:spPr>
          <a:xfrm>
            <a:off x="914400" y="174625"/>
            <a:ext cx="8229600" cy="807542"/>
          </a:xfrm>
        </p:spPr>
        <p:txBody>
          <a:bodyPr/>
          <a:lstStyle/>
          <a:p>
            <a:r>
              <a:rPr lang="en-US" dirty="0"/>
              <a:t>What is a model parameter?</a:t>
            </a:r>
          </a:p>
        </p:txBody>
      </p:sp>
      <mc:AlternateContent xmlns:mc="http://schemas.openxmlformats.org/markup-compatibility/2006" xmlns:a14="http://schemas.microsoft.com/office/drawing/2010/main">
        <mc:Choice Requires="a14">
          <p:sp>
            <p:nvSpPr>
              <p:cNvPr id="5" name="TextBox 4"/>
              <p:cNvSpPr txBox="1"/>
              <p:nvPr/>
            </p:nvSpPr>
            <p:spPr>
              <a:xfrm>
                <a:off x="335280" y="982167"/>
                <a:ext cx="5189220" cy="4708981"/>
              </a:xfrm>
              <a:prstGeom prst="rect">
                <a:avLst/>
              </a:prstGeom>
              <a:noFill/>
            </p:spPr>
            <p:txBody>
              <a:bodyPr wrap="square" rtlCol="0">
                <a:spAutoFit/>
              </a:bodyPr>
              <a:lstStyle/>
              <a:p>
                <a:pPr marL="285750" indent="-285750">
                  <a:buFont typeface="Arial" panose="020B0604020202020204" pitchFamily="34" charset="0"/>
                  <a:buChar char="•"/>
                </a:pPr>
                <a:r>
                  <a:rPr lang="en-US" sz="2800" dirty="0"/>
                  <a:t>A model parameter is a variable that is built in to a model and that is important for a model, but whose value we usually do not.  </a:t>
                </a:r>
              </a:p>
              <a:p>
                <a:pPr marL="285750" indent="-285750">
                  <a:buFont typeface="Arial" panose="020B0604020202020204" pitchFamily="34" charset="0"/>
                  <a:buChar char="•"/>
                </a:pPr>
                <a:r>
                  <a:rPr lang="en-US" sz="2800" dirty="0"/>
                  <a:t>With data we can try to estimate values of parameters by fitting the model to the data.</a:t>
                </a:r>
              </a:p>
              <a:p>
                <a:pPr marL="285750" indent="-285750">
                  <a:buFont typeface="Arial" panose="020B0604020202020204" pitchFamily="34" charset="0"/>
                  <a:buChar char="•"/>
                </a:pPr>
                <a:r>
                  <a:rPr lang="en-US" altLang="en-US" sz="2800" dirty="0">
                    <a:solidFill>
                      <a:srgbClr val="000000"/>
                    </a:solidFill>
                  </a:rPr>
                  <a:t>In the Island model we had parameters </a:t>
                </a:r>
                <a14:m>
                  <m:oMath xmlns:m="http://schemas.openxmlformats.org/officeDocument/2006/math">
                    <m:sSub>
                      <m:sSubPr>
                        <m:ctrlPr>
                          <a:rPr lang="en-US" altLang="en-US" sz="2800" i="1">
                            <a:solidFill>
                              <a:srgbClr val="000000"/>
                            </a:solidFill>
                            <a:latin typeface="Cambria Math" panose="02040503050406030204" pitchFamily="18" charset="0"/>
                          </a:rPr>
                        </m:ctrlPr>
                      </m:sSubPr>
                      <m:e>
                        <m:r>
                          <a:rPr lang="en-US" altLang="en-US" sz="2800" i="1">
                            <a:solidFill>
                              <a:srgbClr val="000000"/>
                            </a:solidFill>
                            <a:latin typeface="Cambria Math" panose="02040503050406030204" pitchFamily="18" charset="0"/>
                          </a:rPr>
                          <m:t>𝑝</m:t>
                        </m:r>
                      </m:e>
                      <m:sub>
                        <m:r>
                          <a:rPr lang="en-US" altLang="en-US" sz="2800" i="1">
                            <a:solidFill>
                              <a:srgbClr val="000000"/>
                            </a:solidFill>
                            <a:latin typeface="Cambria Math" panose="02040503050406030204" pitchFamily="18" charset="0"/>
                          </a:rPr>
                          <m:t>𝑜</m:t>
                        </m:r>
                      </m:sub>
                    </m:sSub>
                    <m:r>
                      <a:rPr lang="en-US" altLang="en-US" sz="2800" i="1">
                        <a:solidFill>
                          <a:srgbClr val="000000"/>
                        </a:solidFill>
                        <a:latin typeface="Cambria Math" panose="02040503050406030204" pitchFamily="18" charset="0"/>
                      </a:rPr>
                      <m:t>,</m:t>
                    </m:r>
                  </m:oMath>
                </a14:m>
                <a:r>
                  <a:rPr lang="en-US" altLang="en-US" sz="2800" dirty="0">
                    <a:solidFill>
                      <a:srgbClr val="000000"/>
                    </a:solidFill>
                  </a:rPr>
                  <a:t> </a:t>
                </a:r>
                <a14:m>
                  <m:oMath xmlns:m="http://schemas.openxmlformats.org/officeDocument/2006/math">
                    <m:r>
                      <a:rPr lang="en-US" altLang="en-US" sz="2800" i="1" dirty="0">
                        <a:solidFill>
                          <a:srgbClr val="000000"/>
                        </a:solidFill>
                        <a:latin typeface="Cambria Math" panose="02040503050406030204" pitchFamily="18" charset="0"/>
                      </a:rPr>
                      <m:t>𝑚</m:t>
                    </m:r>
                  </m:oMath>
                </a14:m>
                <a:r>
                  <a:rPr lang="en-US" altLang="en-US" sz="2800" dirty="0">
                    <a:solidFill>
                      <a:srgbClr val="000000"/>
                    </a:solidFill>
                  </a:rPr>
                  <a:t>   and </a:t>
                </a:r>
                <a14:m>
                  <m:oMath xmlns:m="http://schemas.openxmlformats.org/officeDocument/2006/math">
                    <m:r>
                      <a:rPr lang="en-US" altLang="en-US" sz="2800" b="1" i="1">
                        <a:solidFill>
                          <a:srgbClr val="000000"/>
                        </a:solidFill>
                        <a:latin typeface="Cambria Math" panose="02040503050406030204" pitchFamily="18" charset="0"/>
                      </a:rPr>
                      <m:t>𝑷</m:t>
                    </m:r>
                  </m:oMath>
                </a14:m>
                <a:endParaRPr lang="en-US" altLang="en-US" sz="2800" b="1" dirty="0">
                  <a:solidFill>
                    <a:srgbClr val="000000"/>
                  </a:solidFill>
                </a:endParaRPr>
              </a:p>
              <a:p>
                <a:pPr marL="285750" indent="-285750">
                  <a:buFont typeface="Arial" panose="020B0604020202020204" pitchFamily="34" charset="0"/>
                  <a:buChar char="•"/>
                </a:pPr>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335280" y="982167"/>
                <a:ext cx="5189220" cy="4708981"/>
              </a:xfrm>
              <a:prstGeom prst="rect">
                <a:avLst/>
              </a:prstGeom>
              <a:blipFill>
                <a:blip r:embed="rId2"/>
                <a:stretch>
                  <a:fillRect l="-2115" t="-1164" r="-1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244340" y="2482334"/>
                <a:ext cx="3246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US" sz="2400" i="1">
                              <a:solidFill>
                                <a:srgbClr val="000000"/>
                              </a:solidFill>
                              <a:latin typeface="Cambria Math" panose="02040503050406030204" pitchFamily="18" charset="0"/>
                            </a:rPr>
                          </m:ctrlPr>
                        </m:sSubPr>
                        <m:e>
                          <m:r>
                            <a:rPr lang="en-US" altLang="en-US" sz="2400" i="1">
                              <a:solidFill>
                                <a:srgbClr val="000000"/>
                              </a:solidFill>
                              <a:latin typeface="Cambria Math" panose="02040503050406030204" pitchFamily="18" charset="0"/>
                            </a:rPr>
                            <m:t>𝑝</m:t>
                          </m:r>
                        </m:e>
                        <m:sub>
                          <m:r>
                            <a:rPr lang="en-US" altLang="en-US" sz="2400" i="1">
                              <a:solidFill>
                                <a:srgbClr val="000000"/>
                              </a:solidFill>
                              <a:latin typeface="Cambria Math" panose="02040503050406030204" pitchFamily="18" charset="0"/>
                            </a:rPr>
                            <m:t>𝑜</m:t>
                          </m:r>
                        </m:sub>
                      </m:sSub>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4244340" y="2482334"/>
                <a:ext cx="3246120" cy="461665"/>
              </a:xfrm>
              <a:prstGeom prst="rect">
                <a:avLst/>
              </a:prstGeom>
              <a:blipFill>
                <a:blip r:embed="rId3"/>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005434" y="3775759"/>
                <a:ext cx="585866" cy="461665"/>
              </a:xfrm>
              <a:prstGeom prst="rect">
                <a:avLst/>
              </a:prstGeom>
            </p:spPr>
            <p:txBody>
              <a:bodyPr wrap="none">
                <a:spAutoFit/>
              </a:bodyPr>
              <a:lstStyle/>
              <a:p>
                <a14:m>
                  <m:oMath xmlns:m="http://schemas.openxmlformats.org/officeDocument/2006/math">
                    <m:r>
                      <a:rPr lang="en-US" altLang="en-US" sz="2400" i="1" dirty="0">
                        <a:solidFill>
                          <a:srgbClr val="000000"/>
                        </a:solidFill>
                        <a:latin typeface="Cambria Math" panose="02040503050406030204" pitchFamily="18" charset="0"/>
                      </a:rPr>
                      <m:t>𝑚</m:t>
                    </m:r>
                  </m:oMath>
                </a14:m>
                <a:r>
                  <a:rPr lang="en-US" altLang="en-US" sz="2400" dirty="0">
                    <a:solidFill>
                      <a:srgbClr val="000000"/>
                    </a:solidFill>
                  </a:rPr>
                  <a:t>  </a:t>
                </a:r>
                <a:endParaRPr lang="en-US" altLang="en-US" sz="2400" b="1" dirty="0">
                  <a:solidFill>
                    <a:srgbClr val="00000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6005434" y="3775759"/>
                <a:ext cx="585866"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229699" y="4721180"/>
                <a:ext cx="51328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2800" b="1" i="1">
                          <a:solidFill>
                            <a:srgbClr val="000000"/>
                          </a:solidFill>
                          <a:latin typeface="Cambria Math" panose="02040503050406030204" pitchFamily="18" charset="0"/>
                        </a:rPr>
                        <m:t>𝑷</m:t>
                      </m:r>
                    </m:oMath>
                  </m:oMathPara>
                </a14:m>
                <a:endParaRPr lang="en-US" altLang="en-US" sz="2800" b="1" dirty="0">
                  <a:solidFill>
                    <a:srgbClr val="000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7229699" y="4721180"/>
                <a:ext cx="513281"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493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45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45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45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45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45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45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P spid="364549" grpId="0" animBg="1"/>
      <p:bldP spid="364550" grpId="0"/>
      <p:bldP spid="364551" grpId="0"/>
      <p:bldP spid="364552" grpId="0" animBg="1"/>
      <p:bldP spid="3645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a:t>Questions to ask…</a:t>
            </a:r>
          </a:p>
        </p:txBody>
      </p:sp>
      <p:sp>
        <p:nvSpPr>
          <p:cNvPr id="18435" name="Rectangle 3"/>
          <p:cNvSpPr>
            <a:spLocks noGrp="1" noChangeArrowheads="1"/>
          </p:cNvSpPr>
          <p:nvPr>
            <p:ph type="body" idx="1"/>
          </p:nvPr>
        </p:nvSpPr>
        <p:spPr>
          <a:xfrm>
            <a:off x="628649" y="1825625"/>
            <a:ext cx="8141277" cy="4351338"/>
          </a:xfrm>
        </p:spPr>
        <p:txBody>
          <a:bodyPr>
            <a:normAutofit/>
          </a:bodyPr>
          <a:lstStyle/>
          <a:p>
            <a:pPr eaLnBrk="1" hangingPunct="1"/>
            <a:r>
              <a:rPr lang="en-GB" altLang="en-US" dirty="0"/>
              <a:t>How can I estimate model parameters from data?</a:t>
            </a:r>
          </a:p>
          <a:p>
            <a:pPr eaLnBrk="1" hangingPunct="1"/>
            <a:endParaRPr lang="en-GB" altLang="en-US" dirty="0"/>
          </a:p>
          <a:p>
            <a:r>
              <a:rPr lang="en-GB" altLang="en-US" dirty="0"/>
              <a:t>What should I worry about when choosing between estimators?</a:t>
            </a:r>
          </a:p>
          <a:p>
            <a:pPr eaLnBrk="1" hangingPunct="1"/>
            <a:endParaRPr lang="en-GB" altLang="en-US" dirty="0"/>
          </a:p>
          <a:p>
            <a:pPr eaLnBrk="1" hangingPunct="1"/>
            <a:r>
              <a:rPr lang="en-GB" altLang="en-US" dirty="0"/>
              <a:t>Is there some optimal way of estimating parameters from data?</a:t>
            </a:r>
          </a:p>
          <a:p>
            <a:pPr eaLnBrk="1" hangingPunct="1"/>
            <a:endParaRPr lang="en-GB" altLang="en-US" dirty="0"/>
          </a:p>
          <a:p>
            <a:pPr eaLnBrk="1" hangingPunct="1"/>
            <a:endParaRPr lang="en-GB" altLang="en-US" dirty="0"/>
          </a:p>
        </p:txBody>
      </p:sp>
    </p:spTree>
    <p:extLst>
      <p:ext uri="{BB962C8B-B14F-4D97-AF65-F5344CB8AC3E}">
        <p14:creationId xmlns:p14="http://schemas.microsoft.com/office/powerpoint/2010/main" val="169805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altLang="en-US"/>
              <a:t>Parameter estimation</a:t>
            </a:r>
          </a:p>
        </p:txBody>
      </p:sp>
      <p:sp>
        <p:nvSpPr>
          <p:cNvPr id="21507" name="Content Placeholder 2"/>
          <p:cNvSpPr>
            <a:spLocks noGrp="1"/>
          </p:cNvSpPr>
          <p:nvPr>
            <p:ph idx="1"/>
          </p:nvPr>
        </p:nvSpPr>
        <p:spPr>
          <a:xfrm>
            <a:off x="628650" y="1529542"/>
            <a:ext cx="7886700" cy="4647421"/>
          </a:xfrm>
        </p:spPr>
        <p:txBody>
          <a:bodyPr>
            <a:normAutofit fontScale="92500" lnSpcReduction="20000"/>
          </a:bodyPr>
          <a:lstStyle/>
          <a:p>
            <a:r>
              <a:rPr lang="en-GB" altLang="en-US" dirty="0"/>
              <a:t>All data analysis involves fitting data to a model </a:t>
            </a:r>
          </a:p>
          <a:p>
            <a:r>
              <a:rPr lang="en-GB" altLang="en-US" dirty="0"/>
              <a:t>All data have sources of noise, and most models allow for randomness</a:t>
            </a:r>
          </a:p>
          <a:p>
            <a:r>
              <a:rPr lang="en-GB" altLang="en-US" dirty="0"/>
              <a:t>For many analyses we can formulate questions in terms of making statements about underlying parameters of a model</a:t>
            </a:r>
          </a:p>
          <a:p>
            <a:r>
              <a:rPr lang="en-GB" altLang="en-US" dirty="0"/>
              <a:t>We want to devise a framework for estimating those parameters and making statements about our certainty </a:t>
            </a:r>
          </a:p>
          <a:p>
            <a:r>
              <a:rPr lang="en-GB" altLang="en-US" dirty="0"/>
              <a:t>In this lecture we will look at several different approaches to making such statements</a:t>
            </a:r>
          </a:p>
          <a:p>
            <a:pPr lvl="1"/>
            <a:r>
              <a:rPr lang="en-GB" altLang="en-US" dirty="0"/>
              <a:t>Moment estimators</a:t>
            </a:r>
          </a:p>
          <a:p>
            <a:pPr lvl="1"/>
            <a:r>
              <a:rPr lang="en-GB" altLang="en-US" dirty="0"/>
              <a:t>Least Squares (briefly)</a:t>
            </a:r>
          </a:p>
          <a:p>
            <a:pPr lvl="1"/>
            <a:r>
              <a:rPr lang="en-GB" altLang="en-US" dirty="0"/>
              <a:t>Likelihood</a:t>
            </a:r>
          </a:p>
        </p:txBody>
      </p:sp>
    </p:spTree>
    <p:extLst>
      <p:ext uri="{BB962C8B-B14F-4D97-AF65-F5344CB8AC3E}">
        <p14:creationId xmlns:p14="http://schemas.microsoft.com/office/powerpoint/2010/main" val="21160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6" y="365126"/>
            <a:ext cx="8823960" cy="1325563"/>
          </a:xfrm>
        </p:spPr>
        <p:txBody>
          <a:bodyPr>
            <a:normAutofit/>
          </a:bodyPr>
          <a:lstStyle/>
          <a:p>
            <a:r>
              <a:rPr lang="en-US" dirty="0"/>
              <a:t>Moments of a probability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moments of a distribution are the expected values of powers of the random variable</a:t>
                </a:r>
              </a:p>
              <a:p>
                <a:r>
                  <a:rPr lang="en-US" dirty="0"/>
                  <a:t>For a probability density of random variable </a:t>
                </a:r>
                <a14:m>
                  <m:oMath xmlns:m="http://schemas.openxmlformats.org/officeDocument/2006/math">
                    <m:r>
                      <a:rPr lang="en-US" b="0" i="1" smtClean="0">
                        <a:latin typeface="Cambria Math" panose="02040503050406030204" pitchFamily="18" charset="0"/>
                      </a:rPr>
                      <m:t>𝑎</m:t>
                    </m:r>
                    <m:r>
                      <a:rPr lang="en-US" b="0" i="0" smtClean="0">
                        <a:latin typeface="Cambria Math" panose="02040503050406030204" pitchFamily="18" charset="0"/>
                      </a:rPr>
                      <m:t>, </m:t>
                    </m:r>
                    <m:r>
                      <m:rPr>
                        <m:sty m:val="p"/>
                      </m:rPr>
                      <a:rPr lang="en-US" b="0" i="0" smtClean="0">
                        <a:latin typeface="Cambria Math" panose="02040503050406030204" pitchFamily="18" charset="0"/>
                      </a:rPr>
                      <m:t>p</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oMath>
                </a14:m>
                <a:r>
                  <a:rPr lang="en-US" dirty="0"/>
                  <a:t> the </a:t>
                </a:r>
                <a14:m>
                  <m:oMath xmlns:m="http://schemas.openxmlformats.org/officeDocument/2006/math">
                    <m:r>
                      <a:rPr lang="en-US" b="0" i="1" smtClean="0">
                        <a:latin typeface="Cambria Math" panose="02040503050406030204" pitchFamily="18" charset="0"/>
                      </a:rPr>
                      <m:t>𝑘</m:t>
                    </m:r>
                  </m:oMath>
                </a14:m>
                <a:r>
                  <a:rPr lang="en-US" dirty="0" err="1"/>
                  <a:t>th</a:t>
                </a:r>
                <a:r>
                  <a:rPr lang="en-US" dirty="0"/>
                  <a:t> moment is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𝑘</m:t>
                            </m:r>
                          </m:sup>
                        </m:sSup>
                      </m:e>
                    </m:d>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𝑘</m:t>
                            </m:r>
                          </m:sup>
                        </m:sSup>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𝑑𝑎</m:t>
                        </m:r>
                      </m:e>
                    </m:nary>
                  </m:oMath>
                </a14:m>
                <a:endParaRPr lang="en-US" dirty="0"/>
              </a:p>
              <a:p>
                <a:r>
                  <a:rPr lang="en-US" dirty="0"/>
                  <a:t>The Expectation, or mean, is the first moment</a:t>
                </a:r>
              </a:p>
              <a:p>
                <a:pPr lvl="1"/>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r>
                          <a:rPr lang="en-US" b="0" i="1" smtClean="0">
                            <a:latin typeface="Cambria Math" panose="02040503050406030204" pitchFamily="18" charset="0"/>
                          </a:rPr>
                          <m:t>𝑎</m:t>
                        </m:r>
                      </m:e>
                    </m:d>
                    <m:r>
                      <a:rPr lang="en-US" i="1">
                        <a:latin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b="0" i="1" smtClean="0">
                            <a:latin typeface="Cambria Math" panose="02040503050406030204" pitchFamily="18" charset="0"/>
                          </a:rPr>
                          <m:t>𝑎</m:t>
                        </m:r>
                        <m:r>
                          <a:rPr lang="en-US" b="0" i="1" smtClean="0">
                            <a:latin typeface="Cambria Math" panose="02040503050406030204" pitchFamily="18" charset="0"/>
                          </a:rPr>
                          <m:t> </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𝑑𝑎</m:t>
                        </m:r>
                      </m:e>
                    </m:nary>
                  </m:oMath>
                </a14:m>
                <a:endParaRPr lang="en-US" dirty="0"/>
              </a:p>
              <a:p>
                <a:r>
                  <a:rPr lang="en-US" dirty="0"/>
                  <a:t>The variance is the difference between the second moment and the square of the first moment</a:t>
                </a:r>
              </a:p>
              <a:p>
                <a:pPr lvl="1"/>
                <a14:m>
                  <m:oMath xmlns:m="http://schemas.openxmlformats.org/officeDocument/2006/math">
                    <m:r>
                      <m:rPr>
                        <m:sty m:val="p"/>
                      </m:rPr>
                      <a:rPr lang="en-US" b="0" i="0" smtClean="0">
                        <a:latin typeface="Cambria Math" panose="02040503050406030204" pitchFamily="18" charset="0"/>
                      </a:rPr>
                      <m:t>Var</m:t>
                    </m:r>
                    <m:d>
                      <m:dPr>
                        <m:ctrlPr>
                          <a:rPr lang="en-US" i="1">
                            <a:latin typeface="Cambria Math" panose="02040503050406030204" pitchFamily="18" charset="0"/>
                          </a:rPr>
                        </m:ctrlPr>
                      </m:dPr>
                      <m:e>
                        <m:r>
                          <a:rPr lang="en-US" b="0" i="1" smtClean="0">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p>
                        <m:r>
                          <a:rPr lang="en-US" b="0" i="1" smtClean="0">
                            <a:latin typeface="Cambria Math" panose="02040503050406030204" pitchFamily="18" charset="0"/>
                          </a:rPr>
                          <m:t>2</m:t>
                        </m:r>
                      </m:sup>
                    </m:sSup>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BFF77F56-F446-4448-8669-B9AE6CC7373E}"/>
              </a:ext>
            </a:extLst>
          </p:cNvPr>
          <p:cNvGrpSpPr/>
          <p:nvPr/>
        </p:nvGrpSpPr>
        <p:grpSpPr>
          <a:xfrm>
            <a:off x="5116575" y="3009495"/>
            <a:ext cx="4536360" cy="693000"/>
            <a:chOff x="5116575" y="3009495"/>
            <a:chExt cx="4536360" cy="69300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CF4F35F8-9C9F-4F8C-9988-E0C587E62C67}"/>
                    </a:ext>
                  </a:extLst>
                </p14:cNvPr>
                <p14:cNvContentPartPr/>
                <p14:nvPr/>
              </p14:nvContentPartPr>
              <p14:xfrm>
                <a:off x="5116575" y="3009495"/>
                <a:ext cx="2073960" cy="637920"/>
              </p14:xfrm>
            </p:contentPart>
          </mc:Choice>
          <mc:Fallback>
            <p:pic>
              <p:nvPicPr>
                <p:cNvPr id="4" name="Ink 3">
                  <a:extLst>
                    <a:ext uri="{FF2B5EF4-FFF2-40B4-BE49-F238E27FC236}">
                      <a16:creationId xmlns:a16="http://schemas.microsoft.com/office/drawing/2014/main" id="{CF4F35F8-9C9F-4F8C-9988-E0C587E62C67}"/>
                    </a:ext>
                  </a:extLst>
                </p:cNvPr>
                <p:cNvPicPr/>
                <p:nvPr/>
              </p:nvPicPr>
              <p:blipFill>
                <a:blip r:embed="rId4"/>
                <a:stretch>
                  <a:fillRect/>
                </a:stretch>
              </p:blipFill>
              <p:spPr>
                <a:xfrm>
                  <a:off x="5098935" y="2991855"/>
                  <a:ext cx="2109600" cy="673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767463E1-F1B8-4B16-86F6-605FEF498811}"/>
                    </a:ext>
                  </a:extLst>
                </p14:cNvPr>
                <p14:cNvContentPartPr/>
                <p14:nvPr/>
              </p14:nvContentPartPr>
              <p14:xfrm>
                <a:off x="7198095" y="3432495"/>
                <a:ext cx="258840" cy="30960"/>
              </p14:xfrm>
            </p:contentPart>
          </mc:Choice>
          <mc:Fallback>
            <p:pic>
              <p:nvPicPr>
                <p:cNvPr id="5" name="Ink 4">
                  <a:extLst>
                    <a:ext uri="{FF2B5EF4-FFF2-40B4-BE49-F238E27FC236}">
                      <a16:creationId xmlns:a16="http://schemas.microsoft.com/office/drawing/2014/main" id="{767463E1-F1B8-4B16-86F6-605FEF498811}"/>
                    </a:ext>
                  </a:extLst>
                </p:cNvPr>
                <p:cNvPicPr/>
                <p:nvPr/>
              </p:nvPicPr>
              <p:blipFill>
                <a:blip r:embed="rId6"/>
                <a:stretch>
                  <a:fillRect/>
                </a:stretch>
              </p:blipFill>
              <p:spPr>
                <a:xfrm>
                  <a:off x="7180095" y="3414855"/>
                  <a:ext cx="29448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E4DE2FEC-8A48-47C3-8912-D96A792A3438}"/>
                    </a:ext>
                  </a:extLst>
                </p14:cNvPr>
                <p14:cNvContentPartPr/>
                <p14:nvPr/>
              </p14:nvContentPartPr>
              <p14:xfrm>
                <a:off x="7353975" y="3320895"/>
                <a:ext cx="240480" cy="237960"/>
              </p14:xfrm>
            </p:contentPart>
          </mc:Choice>
          <mc:Fallback>
            <p:pic>
              <p:nvPicPr>
                <p:cNvPr id="8" name="Ink 7">
                  <a:extLst>
                    <a:ext uri="{FF2B5EF4-FFF2-40B4-BE49-F238E27FC236}">
                      <a16:creationId xmlns:a16="http://schemas.microsoft.com/office/drawing/2014/main" id="{E4DE2FEC-8A48-47C3-8912-D96A792A3438}"/>
                    </a:ext>
                  </a:extLst>
                </p:cNvPr>
                <p:cNvPicPr/>
                <p:nvPr/>
              </p:nvPicPr>
              <p:blipFill>
                <a:blip r:embed="rId8"/>
                <a:stretch>
                  <a:fillRect/>
                </a:stretch>
              </p:blipFill>
              <p:spPr>
                <a:xfrm>
                  <a:off x="7336335" y="3302895"/>
                  <a:ext cx="27612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7DA394BF-92C6-4152-9D86-CB6F4C8CDB63}"/>
                    </a:ext>
                  </a:extLst>
                </p14:cNvPr>
                <p14:cNvContentPartPr/>
                <p14:nvPr/>
              </p14:nvContentPartPr>
              <p14:xfrm>
                <a:off x="7706055" y="3435375"/>
                <a:ext cx="239040" cy="194400"/>
              </p14:xfrm>
            </p:contentPart>
          </mc:Choice>
          <mc:Fallback>
            <p:pic>
              <p:nvPicPr>
                <p:cNvPr id="9" name="Ink 8">
                  <a:extLst>
                    <a:ext uri="{FF2B5EF4-FFF2-40B4-BE49-F238E27FC236}">
                      <a16:creationId xmlns:a16="http://schemas.microsoft.com/office/drawing/2014/main" id="{7DA394BF-92C6-4152-9D86-CB6F4C8CDB63}"/>
                    </a:ext>
                  </a:extLst>
                </p:cNvPr>
                <p:cNvPicPr/>
                <p:nvPr/>
              </p:nvPicPr>
              <p:blipFill>
                <a:blip r:embed="rId10"/>
                <a:stretch>
                  <a:fillRect/>
                </a:stretch>
              </p:blipFill>
              <p:spPr>
                <a:xfrm>
                  <a:off x="7688415" y="3417375"/>
                  <a:ext cx="27468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44DAB14B-8F2D-4ABE-A71E-18BF13E48612}"/>
                    </a:ext>
                  </a:extLst>
                </p14:cNvPr>
                <p14:cNvContentPartPr/>
                <p14:nvPr/>
              </p14:nvContentPartPr>
              <p14:xfrm>
                <a:off x="7892535" y="3469575"/>
                <a:ext cx="118080" cy="171000"/>
              </p14:xfrm>
            </p:contentPart>
          </mc:Choice>
          <mc:Fallback>
            <p:pic>
              <p:nvPicPr>
                <p:cNvPr id="10" name="Ink 9">
                  <a:extLst>
                    <a:ext uri="{FF2B5EF4-FFF2-40B4-BE49-F238E27FC236}">
                      <a16:creationId xmlns:a16="http://schemas.microsoft.com/office/drawing/2014/main" id="{44DAB14B-8F2D-4ABE-A71E-18BF13E48612}"/>
                    </a:ext>
                  </a:extLst>
                </p:cNvPr>
                <p:cNvPicPr/>
                <p:nvPr/>
              </p:nvPicPr>
              <p:blipFill>
                <a:blip r:embed="rId12"/>
                <a:stretch>
                  <a:fillRect/>
                </a:stretch>
              </p:blipFill>
              <p:spPr>
                <a:xfrm>
                  <a:off x="7874535" y="3451575"/>
                  <a:ext cx="1537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6329E3D6-5731-4A7F-B4FA-FBEFD2066917}"/>
                    </a:ext>
                  </a:extLst>
                </p14:cNvPr>
                <p14:cNvContentPartPr/>
                <p14:nvPr/>
              </p14:nvContentPartPr>
              <p14:xfrm>
                <a:off x="8074335" y="3489735"/>
                <a:ext cx="181080" cy="151920"/>
              </p14:xfrm>
            </p:contentPart>
          </mc:Choice>
          <mc:Fallback>
            <p:pic>
              <p:nvPicPr>
                <p:cNvPr id="11" name="Ink 10">
                  <a:extLst>
                    <a:ext uri="{FF2B5EF4-FFF2-40B4-BE49-F238E27FC236}">
                      <a16:creationId xmlns:a16="http://schemas.microsoft.com/office/drawing/2014/main" id="{6329E3D6-5731-4A7F-B4FA-FBEFD2066917}"/>
                    </a:ext>
                  </a:extLst>
                </p:cNvPr>
                <p:cNvPicPr/>
                <p:nvPr/>
              </p:nvPicPr>
              <p:blipFill>
                <a:blip r:embed="rId14"/>
                <a:stretch>
                  <a:fillRect/>
                </a:stretch>
              </p:blipFill>
              <p:spPr>
                <a:xfrm>
                  <a:off x="8056335" y="3472095"/>
                  <a:ext cx="21672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A94EC7CF-0387-4F79-A9F2-48B106E535BB}"/>
                    </a:ext>
                  </a:extLst>
                </p14:cNvPr>
                <p14:cNvContentPartPr/>
                <p14:nvPr/>
              </p14:nvContentPartPr>
              <p14:xfrm>
                <a:off x="8311215" y="3324495"/>
                <a:ext cx="36360" cy="298440"/>
              </p14:xfrm>
            </p:contentPart>
          </mc:Choice>
          <mc:Fallback>
            <p:pic>
              <p:nvPicPr>
                <p:cNvPr id="12" name="Ink 11">
                  <a:extLst>
                    <a:ext uri="{FF2B5EF4-FFF2-40B4-BE49-F238E27FC236}">
                      <a16:creationId xmlns:a16="http://schemas.microsoft.com/office/drawing/2014/main" id="{A94EC7CF-0387-4F79-A9F2-48B106E535BB}"/>
                    </a:ext>
                  </a:extLst>
                </p:cNvPr>
                <p:cNvPicPr/>
                <p:nvPr/>
              </p:nvPicPr>
              <p:blipFill>
                <a:blip r:embed="rId16"/>
                <a:stretch>
                  <a:fillRect/>
                </a:stretch>
              </p:blipFill>
              <p:spPr>
                <a:xfrm>
                  <a:off x="8293215" y="3306495"/>
                  <a:ext cx="7200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9" name="Ink 18">
                  <a:extLst>
                    <a:ext uri="{FF2B5EF4-FFF2-40B4-BE49-F238E27FC236}">
                      <a16:creationId xmlns:a16="http://schemas.microsoft.com/office/drawing/2014/main" id="{9A27812B-1A09-4295-B575-92341D0F6731}"/>
                    </a:ext>
                  </a:extLst>
                </p14:cNvPr>
                <p14:cNvContentPartPr/>
                <p14:nvPr/>
              </p14:nvContentPartPr>
              <p14:xfrm>
                <a:off x="8264415" y="3395415"/>
                <a:ext cx="198360" cy="41040"/>
              </p14:xfrm>
            </p:contentPart>
          </mc:Choice>
          <mc:Fallback>
            <p:pic>
              <p:nvPicPr>
                <p:cNvPr id="19" name="Ink 18">
                  <a:extLst>
                    <a:ext uri="{FF2B5EF4-FFF2-40B4-BE49-F238E27FC236}">
                      <a16:creationId xmlns:a16="http://schemas.microsoft.com/office/drawing/2014/main" id="{9A27812B-1A09-4295-B575-92341D0F6731}"/>
                    </a:ext>
                  </a:extLst>
                </p:cNvPr>
                <p:cNvPicPr/>
                <p:nvPr/>
              </p:nvPicPr>
              <p:blipFill>
                <a:blip r:embed="rId18"/>
                <a:stretch>
                  <a:fillRect/>
                </a:stretch>
              </p:blipFill>
              <p:spPr>
                <a:xfrm>
                  <a:off x="8246775" y="3377775"/>
                  <a:ext cx="2340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 name="Ink 19">
                  <a:extLst>
                    <a:ext uri="{FF2B5EF4-FFF2-40B4-BE49-F238E27FC236}">
                      <a16:creationId xmlns:a16="http://schemas.microsoft.com/office/drawing/2014/main" id="{900F7B29-1C1B-45E5-BDB7-DCAD09AC3F19}"/>
                    </a:ext>
                  </a:extLst>
                </p14:cNvPr>
                <p14:cNvContentPartPr/>
                <p14:nvPr/>
              </p14:nvContentPartPr>
              <p14:xfrm>
                <a:off x="8469255" y="3486135"/>
                <a:ext cx="57960" cy="171720"/>
              </p14:xfrm>
            </p:contentPart>
          </mc:Choice>
          <mc:Fallback>
            <p:pic>
              <p:nvPicPr>
                <p:cNvPr id="20" name="Ink 19">
                  <a:extLst>
                    <a:ext uri="{FF2B5EF4-FFF2-40B4-BE49-F238E27FC236}">
                      <a16:creationId xmlns:a16="http://schemas.microsoft.com/office/drawing/2014/main" id="{900F7B29-1C1B-45E5-BDB7-DCAD09AC3F19}"/>
                    </a:ext>
                  </a:extLst>
                </p:cNvPr>
                <p:cNvPicPr/>
                <p:nvPr/>
              </p:nvPicPr>
              <p:blipFill>
                <a:blip r:embed="rId20"/>
                <a:stretch>
                  <a:fillRect/>
                </a:stretch>
              </p:blipFill>
              <p:spPr>
                <a:xfrm>
                  <a:off x="8451255" y="3468135"/>
                  <a:ext cx="936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2" name="Ink 21">
                  <a:extLst>
                    <a:ext uri="{FF2B5EF4-FFF2-40B4-BE49-F238E27FC236}">
                      <a16:creationId xmlns:a16="http://schemas.microsoft.com/office/drawing/2014/main" id="{192C6589-D15B-44B7-BDC7-836A7B2744DB}"/>
                    </a:ext>
                  </a:extLst>
                </p14:cNvPr>
                <p14:cNvContentPartPr/>
                <p14:nvPr/>
              </p14:nvContentPartPr>
              <p14:xfrm>
                <a:off x="8549895" y="3379935"/>
                <a:ext cx="21960" cy="16920"/>
              </p14:xfrm>
            </p:contentPart>
          </mc:Choice>
          <mc:Fallback>
            <p:pic>
              <p:nvPicPr>
                <p:cNvPr id="22" name="Ink 21">
                  <a:extLst>
                    <a:ext uri="{FF2B5EF4-FFF2-40B4-BE49-F238E27FC236}">
                      <a16:creationId xmlns:a16="http://schemas.microsoft.com/office/drawing/2014/main" id="{192C6589-D15B-44B7-BDC7-836A7B2744DB}"/>
                    </a:ext>
                  </a:extLst>
                </p:cNvPr>
                <p:cNvPicPr/>
                <p:nvPr/>
              </p:nvPicPr>
              <p:blipFill>
                <a:blip r:embed="rId22"/>
                <a:stretch>
                  <a:fillRect/>
                </a:stretch>
              </p:blipFill>
              <p:spPr>
                <a:xfrm>
                  <a:off x="8532255" y="3361935"/>
                  <a:ext cx="5760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3" name="Ink 22">
                  <a:extLst>
                    <a:ext uri="{FF2B5EF4-FFF2-40B4-BE49-F238E27FC236}">
                      <a16:creationId xmlns:a16="http://schemas.microsoft.com/office/drawing/2014/main" id="{1DF12FF5-0478-45ED-A91B-DB70714F5427}"/>
                    </a:ext>
                  </a:extLst>
                </p14:cNvPr>
                <p14:cNvContentPartPr/>
                <p14:nvPr/>
              </p14:nvContentPartPr>
              <p14:xfrm>
                <a:off x="8584815" y="3474615"/>
                <a:ext cx="101880" cy="148680"/>
              </p14:xfrm>
            </p:contentPart>
          </mc:Choice>
          <mc:Fallback>
            <p:pic>
              <p:nvPicPr>
                <p:cNvPr id="23" name="Ink 22">
                  <a:extLst>
                    <a:ext uri="{FF2B5EF4-FFF2-40B4-BE49-F238E27FC236}">
                      <a16:creationId xmlns:a16="http://schemas.microsoft.com/office/drawing/2014/main" id="{1DF12FF5-0478-45ED-A91B-DB70714F5427}"/>
                    </a:ext>
                  </a:extLst>
                </p:cNvPr>
                <p:cNvPicPr/>
                <p:nvPr/>
              </p:nvPicPr>
              <p:blipFill>
                <a:blip r:embed="rId24"/>
                <a:stretch>
                  <a:fillRect/>
                </a:stretch>
              </p:blipFill>
              <p:spPr>
                <a:xfrm>
                  <a:off x="8566815" y="3456615"/>
                  <a:ext cx="1375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4" name="Ink 23">
                  <a:extLst>
                    <a:ext uri="{FF2B5EF4-FFF2-40B4-BE49-F238E27FC236}">
                      <a16:creationId xmlns:a16="http://schemas.microsoft.com/office/drawing/2014/main" id="{E88A8458-87AD-4051-9B3C-C17F10C00D7B}"/>
                    </a:ext>
                  </a:extLst>
                </p14:cNvPr>
                <p14:cNvContentPartPr/>
                <p14:nvPr/>
              </p14:nvContentPartPr>
              <p14:xfrm>
                <a:off x="8739615" y="3467415"/>
                <a:ext cx="203760" cy="167400"/>
              </p14:xfrm>
            </p:contentPart>
          </mc:Choice>
          <mc:Fallback>
            <p:pic>
              <p:nvPicPr>
                <p:cNvPr id="24" name="Ink 23">
                  <a:extLst>
                    <a:ext uri="{FF2B5EF4-FFF2-40B4-BE49-F238E27FC236}">
                      <a16:creationId xmlns:a16="http://schemas.microsoft.com/office/drawing/2014/main" id="{E88A8458-87AD-4051-9B3C-C17F10C00D7B}"/>
                    </a:ext>
                  </a:extLst>
                </p:cNvPr>
                <p:cNvPicPr/>
                <p:nvPr/>
              </p:nvPicPr>
              <p:blipFill>
                <a:blip r:embed="rId26"/>
                <a:stretch>
                  <a:fillRect/>
                </a:stretch>
              </p:blipFill>
              <p:spPr>
                <a:xfrm>
                  <a:off x="8721975" y="3449775"/>
                  <a:ext cx="2394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5" name="Ink 24">
                  <a:extLst>
                    <a:ext uri="{FF2B5EF4-FFF2-40B4-BE49-F238E27FC236}">
                      <a16:creationId xmlns:a16="http://schemas.microsoft.com/office/drawing/2014/main" id="{B595C09D-6EF8-4D8C-A2A2-9E93BFA531DC}"/>
                    </a:ext>
                  </a:extLst>
                </p14:cNvPr>
                <p14:cNvContentPartPr/>
                <p14:nvPr/>
              </p14:nvContentPartPr>
              <p14:xfrm>
                <a:off x="8951295" y="3468135"/>
                <a:ext cx="158040" cy="168840"/>
              </p14:xfrm>
            </p:contentPart>
          </mc:Choice>
          <mc:Fallback>
            <p:pic>
              <p:nvPicPr>
                <p:cNvPr id="25" name="Ink 24">
                  <a:extLst>
                    <a:ext uri="{FF2B5EF4-FFF2-40B4-BE49-F238E27FC236}">
                      <a16:creationId xmlns:a16="http://schemas.microsoft.com/office/drawing/2014/main" id="{B595C09D-6EF8-4D8C-A2A2-9E93BFA531DC}"/>
                    </a:ext>
                  </a:extLst>
                </p:cNvPr>
                <p:cNvPicPr/>
                <p:nvPr/>
              </p:nvPicPr>
              <p:blipFill>
                <a:blip r:embed="rId28"/>
                <a:stretch>
                  <a:fillRect/>
                </a:stretch>
              </p:blipFill>
              <p:spPr>
                <a:xfrm>
                  <a:off x="8933655" y="3450495"/>
                  <a:ext cx="1936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6" name="Ink 25">
                  <a:extLst>
                    <a:ext uri="{FF2B5EF4-FFF2-40B4-BE49-F238E27FC236}">
                      <a16:creationId xmlns:a16="http://schemas.microsoft.com/office/drawing/2014/main" id="{7239F3D7-53F9-4DB7-9F9F-D0EDAD9B214A}"/>
                    </a:ext>
                  </a:extLst>
                </p14:cNvPr>
                <p14:cNvContentPartPr/>
                <p14:nvPr/>
              </p14:nvContentPartPr>
              <p14:xfrm>
                <a:off x="9156495" y="3484335"/>
                <a:ext cx="298440" cy="169560"/>
              </p14:xfrm>
            </p:contentPart>
          </mc:Choice>
          <mc:Fallback>
            <p:pic>
              <p:nvPicPr>
                <p:cNvPr id="26" name="Ink 25">
                  <a:extLst>
                    <a:ext uri="{FF2B5EF4-FFF2-40B4-BE49-F238E27FC236}">
                      <a16:creationId xmlns:a16="http://schemas.microsoft.com/office/drawing/2014/main" id="{7239F3D7-53F9-4DB7-9F9F-D0EDAD9B214A}"/>
                    </a:ext>
                  </a:extLst>
                </p:cNvPr>
                <p:cNvPicPr/>
                <p:nvPr/>
              </p:nvPicPr>
              <p:blipFill>
                <a:blip r:embed="rId30"/>
                <a:stretch>
                  <a:fillRect/>
                </a:stretch>
              </p:blipFill>
              <p:spPr>
                <a:xfrm>
                  <a:off x="9138855" y="3466695"/>
                  <a:ext cx="33408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7" name="Ink 26">
                  <a:extLst>
                    <a:ext uri="{FF2B5EF4-FFF2-40B4-BE49-F238E27FC236}">
                      <a16:creationId xmlns:a16="http://schemas.microsoft.com/office/drawing/2014/main" id="{1A256EFD-2605-4038-9FD8-8B04FD5875C7}"/>
                    </a:ext>
                  </a:extLst>
                </p14:cNvPr>
                <p14:cNvContentPartPr/>
                <p14:nvPr/>
              </p14:nvContentPartPr>
              <p14:xfrm>
                <a:off x="9447735" y="3494415"/>
                <a:ext cx="205200" cy="208080"/>
              </p14:xfrm>
            </p:contentPart>
          </mc:Choice>
          <mc:Fallback>
            <p:pic>
              <p:nvPicPr>
                <p:cNvPr id="27" name="Ink 26">
                  <a:extLst>
                    <a:ext uri="{FF2B5EF4-FFF2-40B4-BE49-F238E27FC236}">
                      <a16:creationId xmlns:a16="http://schemas.microsoft.com/office/drawing/2014/main" id="{1A256EFD-2605-4038-9FD8-8B04FD5875C7}"/>
                    </a:ext>
                  </a:extLst>
                </p:cNvPr>
                <p:cNvPicPr/>
                <p:nvPr/>
              </p:nvPicPr>
              <p:blipFill>
                <a:blip r:embed="rId32"/>
                <a:stretch>
                  <a:fillRect/>
                </a:stretch>
              </p:blipFill>
              <p:spPr>
                <a:xfrm>
                  <a:off x="9429735" y="3476415"/>
                  <a:ext cx="240840" cy="243720"/>
                </a:xfrm>
                <a:prstGeom prst="rect">
                  <a:avLst/>
                </a:prstGeom>
              </p:spPr>
            </p:pic>
          </mc:Fallback>
        </mc:AlternateContent>
      </p:grpSp>
      <p:grpSp>
        <p:nvGrpSpPr>
          <p:cNvPr id="40" name="Group 39">
            <a:extLst>
              <a:ext uri="{FF2B5EF4-FFF2-40B4-BE49-F238E27FC236}">
                <a16:creationId xmlns:a16="http://schemas.microsoft.com/office/drawing/2014/main" id="{A740B34B-DF8E-4469-A5ED-0695B07E2190}"/>
              </a:ext>
            </a:extLst>
          </p:cNvPr>
          <p:cNvGrpSpPr/>
          <p:nvPr/>
        </p:nvGrpSpPr>
        <p:grpSpPr>
          <a:xfrm>
            <a:off x="5714535" y="4014255"/>
            <a:ext cx="2376000" cy="513360"/>
            <a:chOff x="5714535" y="4014255"/>
            <a:chExt cx="2376000" cy="513360"/>
          </a:xfrm>
        </p:grpSpPr>
        <mc:AlternateContent xmlns:mc="http://schemas.openxmlformats.org/markup-compatibility/2006">
          <mc:Choice xmlns:p14="http://schemas.microsoft.com/office/powerpoint/2010/main" Requires="p14">
            <p:contentPart p14:bwMode="auto" r:id="rId33">
              <p14:nvContentPartPr>
                <p14:cNvPr id="29" name="Ink 28">
                  <a:extLst>
                    <a:ext uri="{FF2B5EF4-FFF2-40B4-BE49-F238E27FC236}">
                      <a16:creationId xmlns:a16="http://schemas.microsoft.com/office/drawing/2014/main" id="{3BB449BB-5655-4FAD-8B27-67544E584E01}"/>
                    </a:ext>
                  </a:extLst>
                </p14:cNvPr>
                <p14:cNvContentPartPr/>
                <p14:nvPr/>
              </p14:nvContentPartPr>
              <p14:xfrm>
                <a:off x="5714535" y="4052055"/>
                <a:ext cx="1893960" cy="39240"/>
              </p14:xfrm>
            </p:contentPart>
          </mc:Choice>
          <mc:Fallback>
            <p:pic>
              <p:nvPicPr>
                <p:cNvPr id="29" name="Ink 28">
                  <a:extLst>
                    <a:ext uri="{FF2B5EF4-FFF2-40B4-BE49-F238E27FC236}">
                      <a16:creationId xmlns:a16="http://schemas.microsoft.com/office/drawing/2014/main" id="{3BB449BB-5655-4FAD-8B27-67544E584E01}"/>
                    </a:ext>
                  </a:extLst>
                </p:cNvPr>
                <p:cNvPicPr/>
                <p:nvPr/>
              </p:nvPicPr>
              <p:blipFill>
                <a:blip r:embed="rId34"/>
                <a:stretch>
                  <a:fillRect/>
                </a:stretch>
              </p:blipFill>
              <p:spPr>
                <a:xfrm>
                  <a:off x="5696535" y="4034415"/>
                  <a:ext cx="192960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0" name="Ink 29">
                  <a:extLst>
                    <a:ext uri="{FF2B5EF4-FFF2-40B4-BE49-F238E27FC236}">
                      <a16:creationId xmlns:a16="http://schemas.microsoft.com/office/drawing/2014/main" id="{37D6BA02-F9E1-4A74-9404-0101D6A9F3C9}"/>
                    </a:ext>
                  </a:extLst>
                </p14:cNvPr>
                <p14:cNvContentPartPr/>
                <p14:nvPr/>
              </p14:nvContentPartPr>
              <p14:xfrm>
                <a:off x="6799575" y="4068255"/>
                <a:ext cx="384840" cy="296280"/>
              </p14:xfrm>
            </p:contentPart>
          </mc:Choice>
          <mc:Fallback>
            <p:pic>
              <p:nvPicPr>
                <p:cNvPr id="30" name="Ink 29">
                  <a:extLst>
                    <a:ext uri="{FF2B5EF4-FFF2-40B4-BE49-F238E27FC236}">
                      <a16:creationId xmlns:a16="http://schemas.microsoft.com/office/drawing/2014/main" id="{37D6BA02-F9E1-4A74-9404-0101D6A9F3C9}"/>
                    </a:ext>
                  </a:extLst>
                </p:cNvPr>
                <p:cNvPicPr/>
                <p:nvPr/>
              </p:nvPicPr>
              <p:blipFill>
                <a:blip r:embed="rId36"/>
                <a:stretch>
                  <a:fillRect/>
                </a:stretch>
              </p:blipFill>
              <p:spPr>
                <a:xfrm>
                  <a:off x="6781575" y="4050255"/>
                  <a:ext cx="42048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1" name="Ink 30">
                  <a:extLst>
                    <a:ext uri="{FF2B5EF4-FFF2-40B4-BE49-F238E27FC236}">
                      <a16:creationId xmlns:a16="http://schemas.microsoft.com/office/drawing/2014/main" id="{97C10EEE-BA37-4E37-897B-0D053A15F108}"/>
                    </a:ext>
                  </a:extLst>
                </p14:cNvPr>
                <p14:cNvContentPartPr/>
                <p14:nvPr/>
              </p14:nvContentPartPr>
              <p14:xfrm>
                <a:off x="7106655" y="4245015"/>
                <a:ext cx="118440" cy="212760"/>
              </p14:xfrm>
            </p:contentPart>
          </mc:Choice>
          <mc:Fallback>
            <p:pic>
              <p:nvPicPr>
                <p:cNvPr id="31" name="Ink 30">
                  <a:extLst>
                    <a:ext uri="{FF2B5EF4-FFF2-40B4-BE49-F238E27FC236}">
                      <a16:creationId xmlns:a16="http://schemas.microsoft.com/office/drawing/2014/main" id="{97C10EEE-BA37-4E37-897B-0D053A15F108}"/>
                    </a:ext>
                  </a:extLst>
                </p:cNvPr>
                <p:cNvPicPr/>
                <p:nvPr/>
              </p:nvPicPr>
              <p:blipFill>
                <a:blip r:embed="rId38"/>
                <a:stretch>
                  <a:fillRect/>
                </a:stretch>
              </p:blipFill>
              <p:spPr>
                <a:xfrm>
                  <a:off x="7088655" y="4227015"/>
                  <a:ext cx="15408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2" name="Ink 31">
                  <a:extLst>
                    <a:ext uri="{FF2B5EF4-FFF2-40B4-BE49-F238E27FC236}">
                      <a16:creationId xmlns:a16="http://schemas.microsoft.com/office/drawing/2014/main" id="{56241B4C-0D25-4178-835A-78D0736772A6}"/>
                    </a:ext>
                  </a:extLst>
                </p14:cNvPr>
                <p14:cNvContentPartPr/>
                <p14:nvPr/>
              </p14:nvContentPartPr>
              <p14:xfrm>
                <a:off x="7381335" y="4155375"/>
                <a:ext cx="45360" cy="360360"/>
              </p14:xfrm>
            </p:contentPart>
          </mc:Choice>
          <mc:Fallback>
            <p:pic>
              <p:nvPicPr>
                <p:cNvPr id="32" name="Ink 31">
                  <a:extLst>
                    <a:ext uri="{FF2B5EF4-FFF2-40B4-BE49-F238E27FC236}">
                      <a16:creationId xmlns:a16="http://schemas.microsoft.com/office/drawing/2014/main" id="{56241B4C-0D25-4178-835A-78D0736772A6}"/>
                    </a:ext>
                  </a:extLst>
                </p:cNvPr>
                <p:cNvPicPr/>
                <p:nvPr/>
              </p:nvPicPr>
              <p:blipFill>
                <a:blip r:embed="rId40"/>
                <a:stretch>
                  <a:fillRect/>
                </a:stretch>
              </p:blipFill>
              <p:spPr>
                <a:xfrm>
                  <a:off x="7363335" y="4137735"/>
                  <a:ext cx="8100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3" name="Ink 32">
                  <a:extLst>
                    <a:ext uri="{FF2B5EF4-FFF2-40B4-BE49-F238E27FC236}">
                      <a16:creationId xmlns:a16="http://schemas.microsoft.com/office/drawing/2014/main" id="{7310BAE7-80DA-4523-A1DF-9FB3D14BBE49}"/>
                    </a:ext>
                  </a:extLst>
                </p14:cNvPr>
                <p14:cNvContentPartPr/>
                <p14:nvPr/>
              </p14:nvContentPartPr>
              <p14:xfrm>
                <a:off x="7438575" y="4313415"/>
                <a:ext cx="163800" cy="117720"/>
              </p14:xfrm>
            </p:contentPart>
          </mc:Choice>
          <mc:Fallback>
            <p:pic>
              <p:nvPicPr>
                <p:cNvPr id="33" name="Ink 32">
                  <a:extLst>
                    <a:ext uri="{FF2B5EF4-FFF2-40B4-BE49-F238E27FC236}">
                      <a16:creationId xmlns:a16="http://schemas.microsoft.com/office/drawing/2014/main" id="{7310BAE7-80DA-4523-A1DF-9FB3D14BBE49}"/>
                    </a:ext>
                  </a:extLst>
                </p:cNvPr>
                <p:cNvPicPr/>
                <p:nvPr/>
              </p:nvPicPr>
              <p:blipFill>
                <a:blip r:embed="rId42"/>
                <a:stretch>
                  <a:fillRect/>
                </a:stretch>
              </p:blipFill>
              <p:spPr>
                <a:xfrm>
                  <a:off x="7420935" y="4295415"/>
                  <a:ext cx="1994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4" name="Ink 33">
                  <a:extLst>
                    <a:ext uri="{FF2B5EF4-FFF2-40B4-BE49-F238E27FC236}">
                      <a16:creationId xmlns:a16="http://schemas.microsoft.com/office/drawing/2014/main" id="{DBA1938D-BF02-48F4-9222-C94C95194444}"/>
                    </a:ext>
                  </a:extLst>
                </p14:cNvPr>
                <p14:cNvContentPartPr/>
                <p14:nvPr/>
              </p14:nvContentPartPr>
              <p14:xfrm>
                <a:off x="7476375" y="4351935"/>
                <a:ext cx="117000" cy="175680"/>
              </p14:xfrm>
            </p:contentPart>
          </mc:Choice>
          <mc:Fallback>
            <p:pic>
              <p:nvPicPr>
                <p:cNvPr id="34" name="Ink 33">
                  <a:extLst>
                    <a:ext uri="{FF2B5EF4-FFF2-40B4-BE49-F238E27FC236}">
                      <a16:creationId xmlns:a16="http://schemas.microsoft.com/office/drawing/2014/main" id="{DBA1938D-BF02-48F4-9222-C94C95194444}"/>
                    </a:ext>
                  </a:extLst>
                </p:cNvPr>
                <p:cNvPicPr/>
                <p:nvPr/>
              </p:nvPicPr>
              <p:blipFill>
                <a:blip r:embed="rId44"/>
                <a:stretch>
                  <a:fillRect/>
                </a:stretch>
              </p:blipFill>
              <p:spPr>
                <a:xfrm>
                  <a:off x="7458375" y="4334295"/>
                  <a:ext cx="15264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5" name="Ink 34">
                  <a:extLst>
                    <a:ext uri="{FF2B5EF4-FFF2-40B4-BE49-F238E27FC236}">
                      <a16:creationId xmlns:a16="http://schemas.microsoft.com/office/drawing/2014/main" id="{06580C0F-D235-4EC1-B990-F71A70F57A0A}"/>
                    </a:ext>
                  </a:extLst>
                </p14:cNvPr>
                <p14:cNvContentPartPr/>
                <p14:nvPr/>
              </p14:nvContentPartPr>
              <p14:xfrm>
                <a:off x="7688055" y="4320615"/>
                <a:ext cx="153000" cy="66960"/>
              </p14:xfrm>
            </p:contentPart>
          </mc:Choice>
          <mc:Fallback>
            <p:pic>
              <p:nvPicPr>
                <p:cNvPr id="35" name="Ink 34">
                  <a:extLst>
                    <a:ext uri="{FF2B5EF4-FFF2-40B4-BE49-F238E27FC236}">
                      <a16:creationId xmlns:a16="http://schemas.microsoft.com/office/drawing/2014/main" id="{06580C0F-D235-4EC1-B990-F71A70F57A0A}"/>
                    </a:ext>
                  </a:extLst>
                </p:cNvPr>
                <p:cNvPicPr/>
                <p:nvPr/>
              </p:nvPicPr>
              <p:blipFill>
                <a:blip r:embed="rId46"/>
                <a:stretch>
                  <a:fillRect/>
                </a:stretch>
              </p:blipFill>
              <p:spPr>
                <a:xfrm>
                  <a:off x="7670415" y="4302975"/>
                  <a:ext cx="1886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6" name="Ink 35">
                  <a:extLst>
                    <a:ext uri="{FF2B5EF4-FFF2-40B4-BE49-F238E27FC236}">
                      <a16:creationId xmlns:a16="http://schemas.microsoft.com/office/drawing/2014/main" id="{5FD624CC-45F6-467C-A5C7-CB5E49C2A434}"/>
                    </a:ext>
                  </a:extLst>
                </p14:cNvPr>
                <p14:cNvContentPartPr/>
                <p14:nvPr/>
              </p14:nvContentPartPr>
              <p14:xfrm>
                <a:off x="7945095" y="4049175"/>
                <a:ext cx="43560" cy="340920"/>
              </p14:xfrm>
            </p:contentPart>
          </mc:Choice>
          <mc:Fallback>
            <p:pic>
              <p:nvPicPr>
                <p:cNvPr id="36" name="Ink 35">
                  <a:extLst>
                    <a:ext uri="{FF2B5EF4-FFF2-40B4-BE49-F238E27FC236}">
                      <a16:creationId xmlns:a16="http://schemas.microsoft.com/office/drawing/2014/main" id="{5FD624CC-45F6-467C-A5C7-CB5E49C2A434}"/>
                    </a:ext>
                  </a:extLst>
                </p:cNvPr>
                <p:cNvPicPr/>
                <p:nvPr/>
              </p:nvPicPr>
              <p:blipFill>
                <a:blip r:embed="rId48"/>
                <a:stretch>
                  <a:fillRect/>
                </a:stretch>
              </p:blipFill>
              <p:spPr>
                <a:xfrm>
                  <a:off x="7927095" y="4031535"/>
                  <a:ext cx="7920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8" name="Ink 37">
                  <a:extLst>
                    <a:ext uri="{FF2B5EF4-FFF2-40B4-BE49-F238E27FC236}">
                      <a16:creationId xmlns:a16="http://schemas.microsoft.com/office/drawing/2014/main" id="{3DE11F22-9F6C-468E-87E2-E9AB1AC2A0D1}"/>
                    </a:ext>
                  </a:extLst>
                </p14:cNvPr>
                <p14:cNvContentPartPr/>
                <p14:nvPr/>
              </p14:nvContentPartPr>
              <p14:xfrm>
                <a:off x="7867695" y="4014255"/>
                <a:ext cx="124560" cy="100080"/>
              </p14:xfrm>
            </p:contentPart>
          </mc:Choice>
          <mc:Fallback>
            <p:pic>
              <p:nvPicPr>
                <p:cNvPr id="38" name="Ink 37">
                  <a:extLst>
                    <a:ext uri="{FF2B5EF4-FFF2-40B4-BE49-F238E27FC236}">
                      <a16:creationId xmlns:a16="http://schemas.microsoft.com/office/drawing/2014/main" id="{3DE11F22-9F6C-468E-87E2-E9AB1AC2A0D1}"/>
                    </a:ext>
                  </a:extLst>
                </p:cNvPr>
                <p:cNvPicPr/>
                <p:nvPr/>
              </p:nvPicPr>
              <p:blipFill>
                <a:blip r:embed="rId50"/>
                <a:stretch>
                  <a:fillRect/>
                </a:stretch>
              </p:blipFill>
              <p:spPr>
                <a:xfrm>
                  <a:off x="7849695" y="3996255"/>
                  <a:ext cx="1602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9" name="Ink 38">
                  <a:extLst>
                    <a:ext uri="{FF2B5EF4-FFF2-40B4-BE49-F238E27FC236}">
                      <a16:creationId xmlns:a16="http://schemas.microsoft.com/office/drawing/2014/main" id="{9992A26E-3B33-4357-A954-268FF318FF26}"/>
                    </a:ext>
                  </a:extLst>
                </p14:cNvPr>
                <p14:cNvContentPartPr/>
                <p14:nvPr/>
              </p14:nvContentPartPr>
              <p14:xfrm>
                <a:off x="7876695" y="4356615"/>
                <a:ext cx="213840" cy="24480"/>
              </p14:xfrm>
            </p:contentPart>
          </mc:Choice>
          <mc:Fallback>
            <p:pic>
              <p:nvPicPr>
                <p:cNvPr id="39" name="Ink 38">
                  <a:extLst>
                    <a:ext uri="{FF2B5EF4-FFF2-40B4-BE49-F238E27FC236}">
                      <a16:creationId xmlns:a16="http://schemas.microsoft.com/office/drawing/2014/main" id="{9992A26E-3B33-4357-A954-268FF318FF26}"/>
                    </a:ext>
                  </a:extLst>
                </p:cNvPr>
                <p:cNvPicPr/>
                <p:nvPr/>
              </p:nvPicPr>
              <p:blipFill>
                <a:blip r:embed="rId52"/>
                <a:stretch>
                  <a:fillRect/>
                </a:stretch>
              </p:blipFill>
              <p:spPr>
                <a:xfrm>
                  <a:off x="7859055" y="4338975"/>
                  <a:ext cx="249480" cy="60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3">
            <p14:nvContentPartPr>
              <p14:cNvPr id="42" name="Ink 41">
                <a:extLst>
                  <a:ext uri="{FF2B5EF4-FFF2-40B4-BE49-F238E27FC236}">
                    <a16:creationId xmlns:a16="http://schemas.microsoft.com/office/drawing/2014/main" id="{DFBEDEB1-8CAE-49BD-B823-4394E1726304}"/>
                  </a:ext>
                </a:extLst>
              </p14:cNvPr>
              <p14:cNvContentPartPr/>
              <p14:nvPr/>
            </p14:nvContentPartPr>
            <p14:xfrm>
              <a:off x="1592535" y="4752615"/>
              <a:ext cx="1181880" cy="70560"/>
            </p14:xfrm>
          </p:contentPart>
        </mc:Choice>
        <mc:Fallback>
          <p:pic>
            <p:nvPicPr>
              <p:cNvPr id="42" name="Ink 41">
                <a:extLst>
                  <a:ext uri="{FF2B5EF4-FFF2-40B4-BE49-F238E27FC236}">
                    <a16:creationId xmlns:a16="http://schemas.microsoft.com/office/drawing/2014/main" id="{DFBEDEB1-8CAE-49BD-B823-4394E1726304}"/>
                  </a:ext>
                </a:extLst>
              </p:cNvPr>
              <p:cNvPicPr/>
              <p:nvPr/>
            </p:nvPicPr>
            <p:blipFill>
              <a:blip r:embed="rId54"/>
              <a:stretch>
                <a:fillRect/>
              </a:stretch>
            </p:blipFill>
            <p:spPr>
              <a:xfrm>
                <a:off x="1538895" y="4644975"/>
                <a:ext cx="12895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3" name="Ink 42">
                <a:extLst>
                  <a:ext uri="{FF2B5EF4-FFF2-40B4-BE49-F238E27FC236}">
                    <a16:creationId xmlns:a16="http://schemas.microsoft.com/office/drawing/2014/main" id="{EDD0862C-6DD6-44FF-86B3-6C813CBA08F5}"/>
                  </a:ext>
                </a:extLst>
              </p14:cNvPr>
              <p14:cNvContentPartPr/>
              <p14:nvPr/>
            </p14:nvContentPartPr>
            <p14:xfrm>
              <a:off x="3849735" y="4853415"/>
              <a:ext cx="4154760" cy="117720"/>
            </p14:xfrm>
          </p:contentPart>
        </mc:Choice>
        <mc:Fallback>
          <p:pic>
            <p:nvPicPr>
              <p:cNvPr id="43" name="Ink 42">
                <a:extLst>
                  <a:ext uri="{FF2B5EF4-FFF2-40B4-BE49-F238E27FC236}">
                    <a16:creationId xmlns:a16="http://schemas.microsoft.com/office/drawing/2014/main" id="{EDD0862C-6DD6-44FF-86B3-6C813CBA08F5}"/>
                  </a:ext>
                </a:extLst>
              </p:cNvPr>
              <p:cNvPicPr/>
              <p:nvPr/>
            </p:nvPicPr>
            <p:blipFill>
              <a:blip r:embed="rId56"/>
              <a:stretch>
                <a:fillRect/>
              </a:stretch>
            </p:blipFill>
            <p:spPr>
              <a:xfrm>
                <a:off x="3796095" y="4745775"/>
                <a:ext cx="426240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4" name="Ink 43">
                <a:extLst>
                  <a:ext uri="{FF2B5EF4-FFF2-40B4-BE49-F238E27FC236}">
                    <a16:creationId xmlns:a16="http://schemas.microsoft.com/office/drawing/2014/main" id="{ABE4E351-9408-47EB-BD2A-34727114D8B6}"/>
                  </a:ext>
                </a:extLst>
              </p14:cNvPr>
              <p14:cNvContentPartPr/>
              <p14:nvPr/>
            </p14:nvContentPartPr>
            <p14:xfrm>
              <a:off x="972975" y="5196495"/>
              <a:ext cx="1083600" cy="133200"/>
            </p14:xfrm>
          </p:contentPart>
        </mc:Choice>
        <mc:Fallback>
          <p:pic>
            <p:nvPicPr>
              <p:cNvPr id="44" name="Ink 43">
                <a:extLst>
                  <a:ext uri="{FF2B5EF4-FFF2-40B4-BE49-F238E27FC236}">
                    <a16:creationId xmlns:a16="http://schemas.microsoft.com/office/drawing/2014/main" id="{ABE4E351-9408-47EB-BD2A-34727114D8B6}"/>
                  </a:ext>
                </a:extLst>
              </p:cNvPr>
              <p:cNvPicPr/>
              <p:nvPr/>
            </p:nvPicPr>
            <p:blipFill>
              <a:blip r:embed="rId58"/>
              <a:stretch>
                <a:fillRect/>
              </a:stretch>
            </p:blipFill>
            <p:spPr>
              <a:xfrm>
                <a:off x="918975" y="5088855"/>
                <a:ext cx="11912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5" name="Ink 44">
                <a:extLst>
                  <a:ext uri="{FF2B5EF4-FFF2-40B4-BE49-F238E27FC236}">
                    <a16:creationId xmlns:a16="http://schemas.microsoft.com/office/drawing/2014/main" id="{227B3A87-102D-41D2-AFAA-B1C0D29EF0D1}"/>
                  </a:ext>
                </a:extLst>
              </p14:cNvPr>
              <p14:cNvContentPartPr/>
              <p14:nvPr/>
            </p14:nvContentPartPr>
            <p14:xfrm>
              <a:off x="3483975" y="5272455"/>
              <a:ext cx="3516840" cy="88920"/>
            </p14:xfrm>
          </p:contentPart>
        </mc:Choice>
        <mc:Fallback>
          <p:pic>
            <p:nvPicPr>
              <p:cNvPr id="45" name="Ink 44">
                <a:extLst>
                  <a:ext uri="{FF2B5EF4-FFF2-40B4-BE49-F238E27FC236}">
                    <a16:creationId xmlns:a16="http://schemas.microsoft.com/office/drawing/2014/main" id="{227B3A87-102D-41D2-AFAA-B1C0D29EF0D1}"/>
                  </a:ext>
                </a:extLst>
              </p:cNvPr>
              <p:cNvPicPr/>
              <p:nvPr/>
            </p:nvPicPr>
            <p:blipFill>
              <a:blip r:embed="rId60"/>
              <a:stretch>
                <a:fillRect/>
              </a:stretch>
            </p:blipFill>
            <p:spPr>
              <a:xfrm>
                <a:off x="3430335" y="5164815"/>
                <a:ext cx="362448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6" name="Ink 45">
                <a:extLst>
                  <a:ext uri="{FF2B5EF4-FFF2-40B4-BE49-F238E27FC236}">
                    <a16:creationId xmlns:a16="http://schemas.microsoft.com/office/drawing/2014/main" id="{B61473CC-CC8C-4DA3-9750-5BDBAF9AFEE0}"/>
                  </a:ext>
                </a:extLst>
              </p14:cNvPr>
              <p14:cNvContentPartPr/>
              <p14:nvPr/>
            </p14:nvContentPartPr>
            <p14:xfrm>
              <a:off x="1316415" y="5504655"/>
              <a:ext cx="3288600" cy="427320"/>
            </p14:xfrm>
          </p:contentPart>
        </mc:Choice>
        <mc:Fallback>
          <p:pic>
            <p:nvPicPr>
              <p:cNvPr id="46" name="Ink 45">
                <a:extLst>
                  <a:ext uri="{FF2B5EF4-FFF2-40B4-BE49-F238E27FC236}">
                    <a16:creationId xmlns:a16="http://schemas.microsoft.com/office/drawing/2014/main" id="{B61473CC-CC8C-4DA3-9750-5BDBAF9AFEE0}"/>
                  </a:ext>
                </a:extLst>
              </p:cNvPr>
              <p:cNvPicPr/>
              <p:nvPr/>
            </p:nvPicPr>
            <p:blipFill>
              <a:blip r:embed="rId62"/>
              <a:stretch>
                <a:fillRect/>
              </a:stretch>
            </p:blipFill>
            <p:spPr>
              <a:xfrm>
                <a:off x="1262775" y="5396655"/>
                <a:ext cx="3396240" cy="642960"/>
              </a:xfrm>
              <a:prstGeom prst="rect">
                <a:avLst/>
              </a:prstGeom>
            </p:spPr>
          </p:pic>
        </mc:Fallback>
      </mc:AlternateContent>
    </p:spTree>
    <p:extLst>
      <p:ext uri="{BB962C8B-B14F-4D97-AF65-F5344CB8AC3E}">
        <p14:creationId xmlns:p14="http://schemas.microsoft.com/office/powerpoint/2010/main" val="93481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estimate by the “method of moments”</a:t>
            </a:r>
          </a:p>
        </p:txBody>
      </p:sp>
      <p:sp>
        <p:nvSpPr>
          <p:cNvPr id="3" name="Content Placeholder 2"/>
          <p:cNvSpPr>
            <a:spLocks noGrp="1"/>
          </p:cNvSpPr>
          <p:nvPr>
            <p:ph idx="1"/>
          </p:nvPr>
        </p:nvSpPr>
        <p:spPr>
          <a:xfrm>
            <a:off x="487973" y="2055564"/>
            <a:ext cx="7886700" cy="4351338"/>
          </a:xfrm>
        </p:spPr>
        <p:txBody>
          <a:bodyPr/>
          <a:lstStyle/>
          <a:p>
            <a:r>
              <a:rPr lang="en-US" dirty="0"/>
              <a:t>If a model parameter is a moment of a probability distribution, or if it is a function of one or more moments of a probability distribution, </a:t>
            </a:r>
          </a:p>
          <a:p>
            <a:pPr marL="0" indent="0">
              <a:buNone/>
            </a:pPr>
            <a:endParaRPr lang="en-US" dirty="0"/>
          </a:p>
          <a:p>
            <a:r>
              <a:rPr lang="en-US" dirty="0"/>
              <a:t>then you can estimate the parameter(s) by estimating the moment(s) using data </a:t>
            </a:r>
          </a:p>
        </p:txBody>
      </p:sp>
    </p:spTree>
    <p:extLst>
      <p:ext uri="{BB962C8B-B14F-4D97-AF65-F5344CB8AC3E}">
        <p14:creationId xmlns:p14="http://schemas.microsoft.com/office/powerpoint/2010/main" val="119896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628650" y="365126"/>
            <a:ext cx="7886700" cy="516617"/>
          </a:xfrm>
        </p:spPr>
        <p:txBody>
          <a:bodyPr>
            <a:normAutofit fontScale="90000"/>
          </a:bodyPr>
          <a:lstStyle/>
          <a:p>
            <a:pPr eaLnBrk="1" hangingPunct="1"/>
            <a:r>
              <a:rPr lang="en-GB" altLang="en-US" dirty="0"/>
              <a:t>Moment estimation,  example 1</a:t>
            </a:r>
          </a:p>
        </p:txBody>
      </p:sp>
      <mc:AlternateContent xmlns:mc="http://schemas.openxmlformats.org/markup-compatibility/2006" xmlns:a14="http://schemas.microsoft.com/office/drawing/2010/main">
        <mc:Choice Requires="a14">
          <p:sp>
            <p:nvSpPr>
              <p:cNvPr id="1029" name="Rectangle 3"/>
              <p:cNvSpPr>
                <a:spLocks noGrp="1" noChangeArrowheads="1"/>
              </p:cNvSpPr>
              <p:nvPr>
                <p:ph type="body" idx="1"/>
              </p:nvPr>
            </p:nvSpPr>
            <p:spPr>
              <a:xfrm>
                <a:off x="556805" y="1022259"/>
                <a:ext cx="7886700" cy="4351338"/>
              </a:xfrm>
            </p:spPr>
            <p:txBody>
              <a:bodyPr>
                <a:normAutofit/>
              </a:bodyPr>
              <a:lstStyle/>
              <a:p>
                <a:pPr eaLnBrk="1" hangingPunct="1"/>
                <a:r>
                  <a:rPr lang="en-GB" altLang="en-US" sz="2400" dirty="0"/>
                  <a:t>Suppose you are the distribution of skull cranial volume with samples from the M</a:t>
                </a:r>
                <a:r>
                  <a:rPr lang="hu-HU" altLang="en-US" sz="2400" dirty="0"/>
                  <a:t>ü</a:t>
                </a:r>
                <a:r>
                  <a:rPr lang="en-GB" altLang="en-US" sz="2400" dirty="0" err="1"/>
                  <a:t>tter</a:t>
                </a:r>
                <a:r>
                  <a:rPr lang="en-GB" altLang="en-US" sz="2400" dirty="0"/>
                  <a:t> museum and you want to estimate the expectation (mean, </a:t>
                </a:r>
                <a14:m>
                  <m:oMath xmlns:m="http://schemas.openxmlformats.org/officeDocument/2006/math">
                    <m:r>
                      <a:rPr lang="en-GB" altLang="en-US" sz="2400" i="1" smtClean="0">
                        <a:latin typeface="Cambria Math" panose="02040503050406030204" pitchFamily="18" charset="0"/>
                        <a:ea typeface="Cambria Math" panose="02040503050406030204" pitchFamily="18" charset="0"/>
                      </a:rPr>
                      <m:t>𝜇</m:t>
                    </m:r>
                  </m:oMath>
                </a14:m>
                <a:r>
                  <a:rPr lang="en-GB" altLang="en-US" sz="2400" dirty="0"/>
                  <a:t>) and variance (</a:t>
                </a:r>
                <a14:m>
                  <m:oMath xmlns:m="http://schemas.openxmlformats.org/officeDocument/2006/math">
                    <m:sSup>
                      <m:sSupPr>
                        <m:ctrlPr>
                          <a:rPr lang="en-GB" altLang="en-US" sz="2400" i="1" smtClean="0">
                            <a:latin typeface="Cambria Math" panose="02040503050406030204" pitchFamily="18" charset="0"/>
                          </a:rPr>
                        </m:ctrlPr>
                      </m:sSupPr>
                      <m:e>
                        <m:r>
                          <a:rPr lang="en-GB" altLang="en-US" sz="2400" i="1" smtClean="0">
                            <a:latin typeface="Cambria Math" panose="02040503050406030204" pitchFamily="18" charset="0"/>
                            <a:ea typeface="Cambria Math" panose="02040503050406030204" pitchFamily="18" charset="0"/>
                          </a:rPr>
                          <m:t>𝜎</m:t>
                        </m:r>
                      </m:e>
                      <m:sup>
                        <m:r>
                          <a:rPr lang="en-US" altLang="en-US" sz="2400" b="0" i="1" smtClean="0">
                            <a:latin typeface="Cambria Math" panose="02040503050406030204" pitchFamily="18" charset="0"/>
                          </a:rPr>
                          <m:t>2</m:t>
                        </m:r>
                      </m:sup>
                    </m:sSup>
                    <m:r>
                      <a:rPr lang="en-US" altLang="en-US" sz="2400" b="0" i="1" smtClean="0">
                        <a:latin typeface="Cambria Math" panose="02040503050406030204" pitchFamily="18" charset="0"/>
                      </a:rPr>
                      <m:t>)</m:t>
                    </m:r>
                  </m:oMath>
                </a14:m>
                <a:r>
                  <a:rPr lang="en-GB" altLang="en-US" sz="2400" dirty="0"/>
                  <a:t>.  </a:t>
                </a:r>
              </a:p>
              <a:p>
                <a:pPr eaLnBrk="1" hangingPunct="1"/>
                <a:r>
                  <a:rPr lang="en-GB" altLang="en-US" sz="2400" dirty="0"/>
                  <a:t>To apply the method of moments to estimate the mean and variance of the distribution, you calculate the mean and variance of the sample. </a:t>
                </a:r>
              </a:p>
            </p:txBody>
          </p:sp>
        </mc:Choice>
        <mc:Fallback xmlns="">
          <p:sp>
            <p:nvSpPr>
              <p:cNvPr id="1029" name="Rectangle 3"/>
              <p:cNvSpPr>
                <a:spLocks noGrp="1" noRot="1" noChangeAspect="1" noMove="1" noResize="1" noEditPoints="1" noAdjustHandles="1" noChangeArrowheads="1" noChangeShapeType="1" noTextEdit="1"/>
              </p:cNvSpPr>
              <p:nvPr>
                <p:ph type="body" idx="1"/>
              </p:nvPr>
            </p:nvSpPr>
            <p:spPr>
              <a:xfrm>
                <a:off x="556805" y="1022259"/>
                <a:ext cx="7886700" cy="4351338"/>
              </a:xfrm>
              <a:blipFill>
                <a:blip r:embed="rId3"/>
                <a:stretch>
                  <a:fillRect l="-1005" t="-1964" r="-2087"/>
                </a:stretch>
              </a:blipFill>
            </p:spPr>
            <p:txBody>
              <a:bodyPr/>
              <a:lstStyle/>
              <a:p>
                <a:r>
                  <a:rPr lang="en-US">
                    <a:noFill/>
                  </a:rPr>
                  <a:t> </a:t>
                </a:r>
              </a:p>
            </p:txBody>
          </p:sp>
        </mc:Fallback>
      </mc:AlternateContent>
      <p:graphicFrame>
        <p:nvGraphicFramePr>
          <p:cNvPr id="1026" name="Object 4"/>
          <p:cNvGraphicFramePr>
            <a:graphicFrameLocks noChangeAspect="1"/>
          </p:cNvGraphicFramePr>
          <p:nvPr/>
        </p:nvGraphicFramePr>
        <p:xfrm>
          <a:off x="971550" y="3773488"/>
          <a:ext cx="2389188" cy="2743200"/>
        </p:xfrm>
        <a:graphic>
          <a:graphicData uri="http://schemas.openxmlformats.org/presentationml/2006/ole">
            <mc:AlternateContent xmlns:mc="http://schemas.openxmlformats.org/markup-compatibility/2006">
              <mc:Choice xmlns:v="urn:schemas-microsoft-com:vml" Requires="v">
                <p:oleObj spid="_x0000_s1094" name="Equation" r:id="rId4" imgW="1193760" imgH="1371600" progId="Equation.3">
                  <p:embed/>
                </p:oleObj>
              </mc:Choice>
              <mc:Fallback>
                <p:oleObj name="Equation" r:id="rId4" imgW="1193760" imgH="1371600" progId="Equation.3">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773488"/>
                        <a:ext cx="2389188"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5"/>
          <p:cNvGraphicFramePr>
            <a:graphicFrameLocks noChangeAspect="1"/>
          </p:cNvGraphicFramePr>
          <p:nvPr>
            <p:extLst>
              <p:ext uri="{D42A27DB-BD31-4B8C-83A1-F6EECF244321}">
                <p14:modId xmlns:p14="http://schemas.microsoft.com/office/powerpoint/2010/main" val="1110415292"/>
              </p:ext>
            </p:extLst>
          </p:nvPr>
        </p:nvGraphicFramePr>
        <p:xfrm>
          <a:off x="4291558" y="4662488"/>
          <a:ext cx="1346200" cy="965200"/>
        </p:xfrm>
        <a:graphic>
          <a:graphicData uri="http://schemas.openxmlformats.org/presentationml/2006/ole">
            <mc:AlternateContent xmlns:mc="http://schemas.openxmlformats.org/markup-compatibility/2006">
              <mc:Choice xmlns:v="urn:schemas-microsoft-com:vml" Requires="v">
                <p:oleObj spid="_x0000_s1095" name="Equation" r:id="rId6" imgW="672840" imgH="482400" progId="Equation.3">
                  <p:embed/>
                </p:oleObj>
              </mc:Choice>
              <mc:Fallback>
                <p:oleObj name="Equation" r:id="rId6" imgW="672840" imgH="482400" progId="Equation.3">
                  <p:embed/>
                  <p:pic>
                    <p:nvPicPr>
                      <p:cNvPr id="102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1558" y="4662488"/>
                        <a:ext cx="13462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Picture 7" descr="Image result for mutter museum skull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35845" y="3664324"/>
            <a:ext cx="3008155" cy="15205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67051" y="4131138"/>
            <a:ext cx="2196193" cy="369332"/>
          </a:xfrm>
          <a:prstGeom prst="rect">
            <a:avLst/>
          </a:prstGeom>
          <a:noFill/>
        </p:spPr>
        <p:txBody>
          <a:bodyPr wrap="square" rtlCol="0">
            <a:spAutoFit/>
          </a:bodyPr>
          <a:lstStyle/>
          <a:p>
            <a:r>
              <a:rPr lang="en-US" dirty="0"/>
              <a:t>Estimates </a:t>
            </a:r>
          </a:p>
        </p:txBody>
      </p:sp>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BFE57B59-64A8-4193-83D3-8EAE8B395182}"/>
                  </a:ext>
                </a:extLst>
              </p14:cNvPr>
              <p14:cNvContentPartPr/>
              <p14:nvPr/>
            </p14:nvContentPartPr>
            <p14:xfrm>
              <a:off x="-213225" y="1947855"/>
              <a:ext cx="7560" cy="100080"/>
            </p14:xfrm>
          </p:contentPart>
        </mc:Choice>
        <mc:Fallback>
          <p:pic>
            <p:nvPicPr>
              <p:cNvPr id="4" name="Ink 3">
                <a:extLst>
                  <a:ext uri="{FF2B5EF4-FFF2-40B4-BE49-F238E27FC236}">
                    <a16:creationId xmlns:a16="http://schemas.microsoft.com/office/drawing/2014/main" id="{BFE57B59-64A8-4193-83D3-8EAE8B395182}"/>
                  </a:ext>
                </a:extLst>
              </p:cNvPr>
              <p:cNvPicPr/>
              <p:nvPr/>
            </p:nvPicPr>
            <p:blipFill>
              <a:blip r:embed="rId10"/>
              <a:stretch>
                <a:fillRect/>
              </a:stretch>
            </p:blipFill>
            <p:spPr>
              <a:xfrm>
                <a:off x="-230865" y="1930215"/>
                <a:ext cx="43200" cy="135720"/>
              </a:xfrm>
              <a:prstGeom prst="rect">
                <a:avLst/>
              </a:prstGeom>
            </p:spPr>
          </p:pic>
        </mc:Fallback>
      </mc:AlternateContent>
    </p:spTree>
    <p:extLst>
      <p:ext uri="{BB962C8B-B14F-4D97-AF65-F5344CB8AC3E}">
        <p14:creationId xmlns:p14="http://schemas.microsoft.com/office/powerpoint/2010/main" val="226305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628650" y="365126"/>
            <a:ext cx="7886700" cy="601525"/>
          </a:xfrm>
        </p:spPr>
        <p:txBody>
          <a:bodyPr>
            <a:normAutofit fontScale="90000"/>
          </a:bodyPr>
          <a:lstStyle/>
          <a:p>
            <a:pPr eaLnBrk="1" hangingPunct="1"/>
            <a:r>
              <a:rPr lang="en-GB" altLang="en-US" dirty="0"/>
              <a:t>Moment estimation, example 2</a:t>
            </a:r>
            <a:endParaRPr lang="en-US" altLang="en-US" dirty="0"/>
          </a:p>
        </p:txBody>
      </p:sp>
      <mc:AlternateContent xmlns:mc="http://schemas.openxmlformats.org/markup-compatibility/2006" xmlns:a14="http://schemas.microsoft.com/office/drawing/2010/main">
        <mc:Choice Requires="a14">
          <p:sp>
            <p:nvSpPr>
              <p:cNvPr id="2053" name="Content Placeholder 2"/>
              <p:cNvSpPr>
                <a:spLocks noGrp="1"/>
              </p:cNvSpPr>
              <p:nvPr>
                <p:ph idx="1"/>
              </p:nvPr>
            </p:nvSpPr>
            <p:spPr>
              <a:xfrm>
                <a:off x="563336" y="1156063"/>
                <a:ext cx="8169184" cy="3350623"/>
              </a:xfrm>
            </p:spPr>
            <p:txBody>
              <a:bodyPr>
                <a:normAutofit/>
              </a:bodyPr>
              <a:lstStyle/>
              <a:p>
                <a:pPr eaLnBrk="1" hangingPunct="1"/>
                <a:r>
                  <a:rPr lang="en-US" altLang="en-US" sz="1800" dirty="0"/>
                  <a:t>Data on Alkaline phosphatase activity is modeled as coming from a gamma distribution</a:t>
                </a:r>
              </a:p>
              <a:p>
                <a:pPr eaLnBrk="1" hangingPunct="1"/>
                <a:r>
                  <a:rPr lang="en-US" altLang="en-US" sz="1800" dirty="0"/>
                  <a:t>The gamma distribution has two parameters, and is often parameterized by a shape parameter, </a:t>
                </a:r>
                <a:r>
                  <a:rPr lang="en-US" altLang="en-US" sz="1800" dirty="0">
                    <a:latin typeface="Symbol" panose="05050102010706020507" pitchFamily="18" charset="2"/>
                  </a:rPr>
                  <a:t>a</a:t>
                </a:r>
                <a:r>
                  <a:rPr lang="en-US" altLang="en-US" sz="1800" dirty="0"/>
                  <a:t>, and a scale parameter, </a:t>
                </a:r>
                <a:r>
                  <a:rPr lang="en-US" altLang="en-US" sz="1800" dirty="0">
                    <a:latin typeface="Symbol" panose="05050102010706020507" pitchFamily="18" charset="2"/>
                  </a:rPr>
                  <a:t>b</a:t>
                </a:r>
              </a:p>
              <a:p>
                <a:pPr eaLnBrk="1" hangingPunct="1"/>
                <a:endParaRPr lang="en-US" altLang="en-US" sz="1800" dirty="0"/>
              </a:p>
              <a:p>
                <a:pPr eaLnBrk="1" hangingPunct="1"/>
                <a:r>
                  <a:rPr lang="en-US" altLang="en-US" sz="1800" dirty="0"/>
                  <a:t>The expectation of the distribution is </a:t>
                </a:r>
                <a:r>
                  <a:rPr lang="en-US" altLang="en-US" sz="1800" dirty="0">
                    <a:latin typeface="Symbol" panose="05050102010706020507" pitchFamily="18" charset="2"/>
                  </a:rPr>
                  <a:t>a</a:t>
                </a:r>
                <a:r>
                  <a:rPr lang="en-US" altLang="en-US" sz="1800" dirty="0"/>
                  <a:t>/</a:t>
                </a:r>
                <a:r>
                  <a:rPr lang="en-US" altLang="en-US" sz="1800" dirty="0">
                    <a:latin typeface="Symbol" panose="05050102010706020507" pitchFamily="18" charset="2"/>
                  </a:rPr>
                  <a:t>b</a:t>
                </a:r>
                <a:r>
                  <a:rPr lang="en-US" altLang="en-US" sz="1800" dirty="0"/>
                  <a:t> and the variance is </a:t>
                </a:r>
                <a:r>
                  <a:rPr lang="en-US" altLang="en-US" sz="1800" dirty="0">
                    <a:latin typeface="Symbol" panose="05050102010706020507" pitchFamily="18" charset="2"/>
                  </a:rPr>
                  <a:t>a</a:t>
                </a:r>
                <a:r>
                  <a:rPr lang="en-US" altLang="en-US" sz="1800" dirty="0"/>
                  <a:t>/</a:t>
                </a:r>
                <a:r>
                  <a:rPr lang="en-US" altLang="en-US" sz="1800" dirty="0">
                    <a:latin typeface="Symbol" panose="05050102010706020507" pitchFamily="18" charset="2"/>
                  </a:rPr>
                  <a:t>b</a:t>
                </a:r>
                <a:r>
                  <a:rPr lang="en-US" altLang="en-US" sz="1800" baseline="30000" dirty="0"/>
                  <a:t>2</a:t>
                </a:r>
              </a:p>
              <a:p>
                <a:r>
                  <a:rPr lang="en-US" altLang="en-US" sz="1800" dirty="0"/>
                  <a:t>In other words,  the variance is equal to the expectation divided by </a:t>
                </a:r>
                <a14:m>
                  <m:oMath xmlns:m="http://schemas.openxmlformats.org/officeDocument/2006/math">
                    <m:r>
                      <a:rPr lang="en-US" altLang="en-US" sz="1800" i="1" smtClean="0">
                        <a:latin typeface="Cambria Math" panose="02040503050406030204" pitchFamily="18" charset="0"/>
                        <a:ea typeface="Cambria Math" panose="02040503050406030204" pitchFamily="18" charset="0"/>
                      </a:rPr>
                      <m:t>𝛽</m:t>
                    </m:r>
                  </m:oMath>
                </a14:m>
                <a:endParaRPr lang="en-US" altLang="en-US" sz="1800" baseline="30000" dirty="0"/>
              </a:p>
              <a:p>
                <a:pPr eaLnBrk="1" hangingPunct="1"/>
                <a:r>
                  <a:rPr lang="en-US" altLang="en-US" sz="1800" dirty="0"/>
                  <a:t>We can fit a gamma distribution by looking at the first two sample moments</a:t>
                </a:r>
              </a:p>
              <a:p>
                <a:r>
                  <a:rPr lang="en-US" altLang="en-US" sz="1800" dirty="0"/>
                  <a:t>Let </a:t>
                </a:r>
                <a14:m>
                  <m:oMath xmlns:m="http://schemas.openxmlformats.org/officeDocument/2006/math">
                    <m:acc>
                      <m:accPr>
                        <m:chr m:val="̅"/>
                        <m:ctrlPr>
                          <a:rPr lang="en-US" altLang="en-US" sz="1800" b="0" i="1" smtClean="0">
                            <a:latin typeface="Cambria Math" panose="02040503050406030204" pitchFamily="18" charset="0"/>
                          </a:rPr>
                        </m:ctrlPr>
                      </m:accPr>
                      <m:e>
                        <m:r>
                          <a:rPr lang="en-US" altLang="en-US" sz="1800" b="0" i="1" smtClean="0">
                            <a:latin typeface="Cambria Math" panose="02040503050406030204" pitchFamily="18" charset="0"/>
                          </a:rPr>
                          <m:t>𝑋</m:t>
                        </m:r>
                      </m:e>
                    </m:acc>
                    <m:r>
                      <a:rPr lang="en-US" altLang="en-US" sz="1800" b="0" i="1" smtClean="0">
                        <a:latin typeface="Cambria Math" panose="02040503050406030204" pitchFamily="18" charset="0"/>
                      </a:rPr>
                      <m:t>=</m:t>
                    </m:r>
                    <m:f>
                      <m:fPr>
                        <m:ctrlPr>
                          <a:rPr lang="en-US" altLang="en-US" sz="1800" b="0" i="1" smtClean="0">
                            <a:latin typeface="Cambria Math" panose="02040503050406030204" pitchFamily="18" charset="0"/>
                          </a:rPr>
                        </m:ctrlPr>
                      </m:fPr>
                      <m:num>
                        <m:r>
                          <a:rPr lang="en-US" altLang="en-US" sz="1800" b="0" i="1" smtClean="0">
                            <a:latin typeface="Cambria Math" panose="02040503050406030204" pitchFamily="18" charset="0"/>
                          </a:rPr>
                          <m:t>1</m:t>
                        </m:r>
                      </m:num>
                      <m:den>
                        <m:r>
                          <a:rPr lang="en-US" altLang="en-US" sz="1800" b="0" i="1" smtClean="0">
                            <a:latin typeface="Cambria Math" panose="02040503050406030204" pitchFamily="18" charset="0"/>
                          </a:rPr>
                          <m:t>𝑛</m:t>
                        </m:r>
                      </m:den>
                    </m:f>
                    <m:nary>
                      <m:naryPr>
                        <m:chr m:val="∑"/>
                        <m:ctrlPr>
                          <a:rPr lang="en-US" altLang="en-US" sz="1800" i="1">
                            <a:latin typeface="Cambria Math" panose="02040503050406030204" pitchFamily="18" charset="0"/>
                          </a:rPr>
                        </m:ctrlPr>
                      </m:naryPr>
                      <m:sub>
                        <m:r>
                          <m:rPr>
                            <m:brk m:alnAt="23"/>
                          </m:rPr>
                          <a:rPr lang="en-US" altLang="en-US" sz="1800" i="1">
                            <a:latin typeface="Cambria Math" panose="02040503050406030204" pitchFamily="18" charset="0"/>
                          </a:rPr>
                          <m:t>𝑖</m:t>
                        </m:r>
                        <m:r>
                          <a:rPr lang="en-US" altLang="en-US" sz="1800" i="1">
                            <a:latin typeface="Cambria Math" panose="02040503050406030204" pitchFamily="18" charset="0"/>
                          </a:rPr>
                          <m:t>=1</m:t>
                        </m:r>
                      </m:sub>
                      <m:sup>
                        <m:r>
                          <a:rPr lang="en-US" altLang="en-US" sz="1800" i="1">
                            <a:latin typeface="Cambria Math" panose="02040503050406030204" pitchFamily="18" charset="0"/>
                          </a:rPr>
                          <m:t>𝑛</m:t>
                        </m:r>
                      </m:sup>
                      <m:e>
                        <m:sSub>
                          <m:sSubPr>
                            <m:ctrlPr>
                              <a:rPr lang="en-US" altLang="en-US" sz="1800" i="1">
                                <a:latin typeface="Cambria Math" panose="02040503050406030204" pitchFamily="18" charset="0"/>
                              </a:rPr>
                            </m:ctrlPr>
                          </m:sSubPr>
                          <m:e>
                            <m:r>
                              <a:rPr lang="en-US" altLang="en-US" sz="1800" i="1">
                                <a:latin typeface="Cambria Math" panose="02040503050406030204" pitchFamily="18" charset="0"/>
                              </a:rPr>
                              <m:t>𝑋</m:t>
                            </m:r>
                          </m:e>
                          <m:sub>
                            <m:r>
                              <a:rPr lang="en-US" altLang="en-US" sz="1800" i="1">
                                <a:latin typeface="Cambria Math" panose="02040503050406030204" pitchFamily="18" charset="0"/>
                              </a:rPr>
                              <m:t>𝑖</m:t>
                            </m:r>
                          </m:sub>
                        </m:sSub>
                      </m:e>
                    </m:nary>
                  </m:oMath>
                </a14:m>
                <a:r>
                  <a:rPr lang="en-US" altLang="en-US" sz="1800" dirty="0"/>
                  <a:t> and let </a:t>
                </a:r>
                <a14:m>
                  <m:oMath xmlns:m="http://schemas.openxmlformats.org/officeDocument/2006/math">
                    <m:acc>
                      <m:accPr>
                        <m:chr m:val="̂"/>
                        <m:ctrlPr>
                          <a:rPr lang="en-US" altLang="en-US" sz="1800" b="0" i="1" smtClean="0">
                            <a:latin typeface="Cambria Math" panose="02040503050406030204" pitchFamily="18" charset="0"/>
                          </a:rPr>
                        </m:ctrlPr>
                      </m:accPr>
                      <m:e>
                        <m:r>
                          <a:rPr lang="en-US" altLang="en-US" sz="1800" b="0" i="1" smtClean="0">
                            <a:latin typeface="Cambria Math" panose="02040503050406030204" pitchFamily="18" charset="0"/>
                          </a:rPr>
                          <m:t>𝑉</m:t>
                        </m:r>
                      </m:e>
                    </m:acc>
                    <m:r>
                      <a:rPr lang="en-US" altLang="en-US" sz="1800" b="0" i="1" smtClean="0">
                        <a:latin typeface="Cambria Math" panose="02040503050406030204" pitchFamily="18" charset="0"/>
                      </a:rPr>
                      <m:t>=</m:t>
                    </m:r>
                    <m:f>
                      <m:fPr>
                        <m:ctrlPr>
                          <a:rPr lang="en-US" altLang="en-US" sz="1800" i="1">
                            <a:latin typeface="Cambria Math" panose="02040503050406030204" pitchFamily="18" charset="0"/>
                          </a:rPr>
                        </m:ctrlPr>
                      </m:fPr>
                      <m:num>
                        <m:r>
                          <a:rPr lang="en-US" altLang="en-US" sz="1800" i="1">
                            <a:latin typeface="Cambria Math" panose="02040503050406030204" pitchFamily="18" charset="0"/>
                          </a:rPr>
                          <m:t>1</m:t>
                        </m:r>
                      </m:num>
                      <m:den>
                        <m:r>
                          <a:rPr lang="en-US" altLang="en-US" sz="1800" i="1">
                            <a:latin typeface="Cambria Math" panose="02040503050406030204" pitchFamily="18" charset="0"/>
                          </a:rPr>
                          <m:t>𝑛</m:t>
                        </m:r>
                      </m:den>
                    </m:f>
                    <m:nary>
                      <m:naryPr>
                        <m:chr m:val="∑"/>
                        <m:ctrlPr>
                          <a:rPr lang="en-US" altLang="en-US" sz="1800" i="1">
                            <a:latin typeface="Cambria Math" panose="02040503050406030204" pitchFamily="18" charset="0"/>
                          </a:rPr>
                        </m:ctrlPr>
                      </m:naryPr>
                      <m:sub>
                        <m:r>
                          <m:rPr>
                            <m:brk m:alnAt="23"/>
                          </m:rPr>
                          <a:rPr lang="en-US" altLang="en-US" sz="1800" i="1">
                            <a:latin typeface="Cambria Math" panose="02040503050406030204" pitchFamily="18" charset="0"/>
                          </a:rPr>
                          <m:t>𝑖</m:t>
                        </m:r>
                        <m:r>
                          <a:rPr lang="en-US" altLang="en-US" sz="1800" i="1">
                            <a:latin typeface="Cambria Math" panose="02040503050406030204" pitchFamily="18" charset="0"/>
                          </a:rPr>
                          <m:t>=1</m:t>
                        </m:r>
                      </m:sub>
                      <m:sup>
                        <m:r>
                          <a:rPr lang="en-US" altLang="en-US" sz="1800" i="1">
                            <a:latin typeface="Cambria Math" panose="02040503050406030204" pitchFamily="18" charset="0"/>
                          </a:rPr>
                          <m:t>𝑛</m:t>
                        </m:r>
                      </m:sup>
                      <m:e>
                        <m:sSup>
                          <m:sSupPr>
                            <m:ctrlPr>
                              <a:rPr lang="en-US" altLang="en-US" sz="1800" i="1" smtClean="0">
                                <a:latin typeface="Cambria Math" panose="02040503050406030204" pitchFamily="18" charset="0"/>
                              </a:rPr>
                            </m:ctrlPr>
                          </m:sSupPr>
                          <m:e>
                            <m:sSub>
                              <m:sSubPr>
                                <m:ctrlPr>
                                  <a:rPr lang="en-US" altLang="en-US" sz="1800" i="1">
                                    <a:latin typeface="Cambria Math" panose="02040503050406030204" pitchFamily="18" charset="0"/>
                                  </a:rPr>
                                </m:ctrlPr>
                              </m:sSubPr>
                              <m:e>
                                <m:r>
                                  <a:rPr lang="en-US" altLang="en-US" sz="1800" i="1">
                                    <a:latin typeface="Cambria Math" panose="02040503050406030204" pitchFamily="18" charset="0"/>
                                  </a:rPr>
                                  <m:t>(</m:t>
                                </m:r>
                                <m:r>
                                  <a:rPr lang="en-US" altLang="en-US" sz="1800" i="1">
                                    <a:latin typeface="Cambria Math" panose="02040503050406030204" pitchFamily="18" charset="0"/>
                                  </a:rPr>
                                  <m:t>𝑋</m:t>
                                </m:r>
                              </m:e>
                              <m:sub>
                                <m:r>
                                  <a:rPr lang="en-US" altLang="en-US" sz="1800" i="1">
                                    <a:latin typeface="Cambria Math" panose="02040503050406030204" pitchFamily="18" charset="0"/>
                                  </a:rPr>
                                  <m:t>𝑖</m:t>
                                </m:r>
                              </m:sub>
                            </m:sSub>
                            <m:r>
                              <a:rPr lang="en-US" altLang="en-US" sz="1800" b="0" i="1" smtClean="0">
                                <a:latin typeface="Cambria Math" panose="02040503050406030204" pitchFamily="18" charset="0"/>
                              </a:rPr>
                              <m:t>−</m:t>
                            </m:r>
                            <m:acc>
                              <m:accPr>
                                <m:chr m:val="̅"/>
                                <m:ctrlPr>
                                  <a:rPr lang="en-US" altLang="en-US" sz="1800" i="1">
                                    <a:latin typeface="Cambria Math" panose="02040503050406030204" pitchFamily="18" charset="0"/>
                                  </a:rPr>
                                </m:ctrlPr>
                              </m:accPr>
                              <m:e>
                                <m:r>
                                  <a:rPr lang="en-US" altLang="en-US" sz="1800" i="1">
                                    <a:latin typeface="Cambria Math" panose="02040503050406030204" pitchFamily="18" charset="0"/>
                                  </a:rPr>
                                  <m:t>𝑋</m:t>
                                </m:r>
                              </m:e>
                            </m:acc>
                            <m:r>
                              <a:rPr lang="en-US" altLang="en-US" sz="1800" b="0" i="1" smtClean="0">
                                <a:latin typeface="Cambria Math" panose="02040503050406030204" pitchFamily="18" charset="0"/>
                              </a:rPr>
                              <m:t>)</m:t>
                            </m:r>
                          </m:e>
                          <m:sup>
                            <m:r>
                              <a:rPr lang="en-US" altLang="en-US" sz="1800" b="0" i="1" smtClean="0">
                                <a:latin typeface="Cambria Math" panose="02040503050406030204" pitchFamily="18" charset="0"/>
                              </a:rPr>
                              <m:t>2</m:t>
                            </m:r>
                          </m:sup>
                        </m:sSup>
                      </m:e>
                    </m:nary>
                  </m:oMath>
                </a14:m>
                <a:endParaRPr lang="en-US" altLang="en-US" sz="1800" dirty="0"/>
              </a:p>
              <a:p>
                <a:pPr eaLnBrk="1" hangingPunct="1"/>
                <a:endParaRPr lang="en-US" altLang="en-US" sz="2000" dirty="0"/>
              </a:p>
              <a:p>
                <a:pPr marL="0" indent="0" eaLnBrk="1" hangingPunct="1">
                  <a:buNone/>
                </a:pPr>
                <a:endParaRPr lang="en-US" altLang="en-US" sz="2000" dirty="0"/>
              </a:p>
            </p:txBody>
          </p:sp>
        </mc:Choice>
        <mc:Fallback xmlns="">
          <p:sp>
            <p:nvSpPr>
              <p:cNvPr id="2053" name="Content Placeholder 2"/>
              <p:cNvSpPr>
                <a:spLocks noGrp="1" noRot="1" noChangeAspect="1" noMove="1" noResize="1" noEditPoints="1" noAdjustHandles="1" noChangeArrowheads="1" noChangeShapeType="1" noTextEdit="1"/>
              </p:cNvSpPr>
              <p:nvPr>
                <p:ph idx="1"/>
              </p:nvPr>
            </p:nvSpPr>
            <p:spPr>
              <a:xfrm>
                <a:off x="563336" y="1156063"/>
                <a:ext cx="8169184" cy="3350623"/>
              </a:xfrm>
              <a:blipFill>
                <a:blip r:embed="rId3"/>
                <a:stretch>
                  <a:fillRect l="-447" t="-1821" b="-14208"/>
                </a:stretch>
              </a:blipFill>
            </p:spPr>
            <p:txBody>
              <a:bodyPr/>
              <a:lstStyle/>
              <a:p>
                <a:r>
                  <a:rPr lang="en-US">
                    <a:noFill/>
                  </a:rPr>
                  <a:t> </a:t>
                </a:r>
              </a:p>
            </p:txBody>
          </p:sp>
        </mc:Fallback>
      </mc:AlternateContent>
      <p:graphicFrame>
        <p:nvGraphicFramePr>
          <p:cNvPr id="2050" name="Object 5"/>
          <p:cNvGraphicFramePr>
            <a:graphicFrameLocks noChangeAspect="1"/>
          </p:cNvGraphicFramePr>
          <p:nvPr>
            <p:extLst>
              <p:ext uri="{D42A27DB-BD31-4B8C-83A1-F6EECF244321}">
                <p14:modId xmlns:p14="http://schemas.microsoft.com/office/powerpoint/2010/main" val="3733542393"/>
              </p:ext>
            </p:extLst>
          </p:nvPr>
        </p:nvGraphicFramePr>
        <p:xfrm>
          <a:off x="5818235" y="2049556"/>
          <a:ext cx="2767012" cy="757237"/>
        </p:xfrm>
        <a:graphic>
          <a:graphicData uri="http://schemas.openxmlformats.org/presentationml/2006/ole">
            <mc:AlternateContent xmlns:mc="http://schemas.openxmlformats.org/markup-compatibility/2006">
              <mc:Choice xmlns:v="urn:schemas-microsoft-com:vml" Requires="v">
                <p:oleObj spid="_x0000_s2106" name="Equation" r:id="rId4" imgW="1625400" imgH="444240" progId="Equation.3">
                  <p:embed/>
                </p:oleObj>
              </mc:Choice>
              <mc:Fallback>
                <p:oleObj name="Equation" r:id="rId4" imgW="1625400" imgH="444240" progId="Equation.3">
                  <p:embed/>
                  <p:pic>
                    <p:nvPicPr>
                      <p:cNvPr id="205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8235" y="2049556"/>
                        <a:ext cx="2767012"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2810" y="3838079"/>
            <a:ext cx="3217862"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7032583" y="4129030"/>
            <a:ext cx="2219143" cy="1661993"/>
          </a:xfrm>
          <a:prstGeom prst="rect">
            <a:avLst/>
          </a:prstGeom>
          <a:noFill/>
        </p:spPr>
        <p:txBody>
          <a:bodyPr wrap="square">
            <a:spAutoFit/>
          </a:bodyPr>
          <a:lstStyle/>
          <a:p>
            <a:pPr>
              <a:defRPr/>
            </a:pPr>
            <a:r>
              <a:rPr lang="en-GB" sz="1600" dirty="0">
                <a:latin typeface="+mn-lt"/>
              </a:rPr>
              <a:t>Alkaline </a:t>
            </a:r>
            <a:r>
              <a:rPr lang="en-GB" sz="1600" dirty="0" err="1">
                <a:latin typeface="+mn-lt"/>
              </a:rPr>
              <a:t>phosphatase</a:t>
            </a:r>
            <a:r>
              <a:rPr lang="en-GB" sz="1600" dirty="0">
                <a:latin typeface="+mn-lt"/>
              </a:rPr>
              <a:t> measurements in 2019 mice</a:t>
            </a:r>
          </a:p>
          <a:p>
            <a:pPr>
              <a:defRPr/>
            </a:pPr>
            <a:r>
              <a:rPr lang="en-US" dirty="0">
                <a:latin typeface="Symbol" pitchFamily="18" charset="2"/>
              </a:rPr>
              <a:t>a = 4.03</a:t>
            </a:r>
          </a:p>
          <a:p>
            <a:pPr>
              <a:defRPr/>
            </a:pPr>
            <a:endParaRPr lang="en-US" dirty="0">
              <a:latin typeface="Symbol" pitchFamily="18" charset="2"/>
            </a:endParaRPr>
          </a:p>
          <a:p>
            <a:pPr>
              <a:defRPr/>
            </a:pPr>
            <a:r>
              <a:rPr lang="en-US" dirty="0">
                <a:latin typeface="Symbol" pitchFamily="18" charset="2"/>
              </a:rPr>
              <a:t>b = 0.14</a:t>
            </a:r>
            <a:endParaRPr lang="en-GB" dirty="0">
              <a:latin typeface="+mn-lt"/>
            </a:endParaRPr>
          </a:p>
        </p:txBody>
      </p:sp>
      <mc:AlternateContent xmlns:mc="http://schemas.openxmlformats.org/markup-compatibility/2006" xmlns:a14="http://schemas.microsoft.com/office/drawing/2010/main">
        <mc:Choice Requires="a14">
          <p:sp>
            <p:nvSpPr>
              <p:cNvPr id="2" name="TextBox 1"/>
              <p:cNvSpPr txBox="1"/>
              <p:nvPr/>
            </p:nvSpPr>
            <p:spPr>
              <a:xfrm>
                <a:off x="424543" y="4669339"/>
                <a:ext cx="3788228" cy="953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ea typeface="Cambria Math" panose="02040503050406030204" pitchFamily="18" charset="0"/>
                        </a:rPr>
                        <m:t>=</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𝑋</m:t>
                          </m:r>
                        </m:e>
                      </m:acc>
                      <m:r>
                        <a:rPr lang="en-US" altLang="en-US" b="0" i="1" smtClean="0">
                          <a:latin typeface="Cambria Math" panose="02040503050406030204" pitchFamily="18" charset="0"/>
                        </a:rPr>
                        <m:t>/</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𝑉</m:t>
                          </m:r>
                        </m:e>
                      </m:acc>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𝛼</m:t>
                          </m:r>
                          <m:r>
                            <m:rPr>
                              <m:nor/>
                            </m:rPr>
                            <a:rPr lang="en-US" dirty="0"/>
                            <m:t> </m:t>
                          </m:r>
                        </m:e>
                      </m:acc>
                      <m:r>
                        <a:rPr lang="en-US" b="0" i="1" smtClean="0">
                          <a:latin typeface="Cambria Math" panose="02040503050406030204" pitchFamily="18" charset="0"/>
                        </a:rPr>
                        <m:t>=</m:t>
                      </m:r>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𝑋</m:t>
                          </m:r>
                        </m:e>
                      </m:acc>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424543" y="4669339"/>
                <a:ext cx="3788228" cy="953338"/>
              </a:xfrm>
              <a:prstGeom prst="rect">
                <a:avLst/>
              </a:prstGeom>
              <a:blipFill>
                <a:blip r:embed="rId7"/>
                <a:stretch>
                  <a:fillRect t="-3205" b="-4487"/>
                </a:stretch>
              </a:blipFill>
            </p:spPr>
            <p:txBody>
              <a:bodyPr/>
              <a:lstStyle/>
              <a:p>
                <a:r>
                  <a:rPr lang="en-US">
                    <a:noFill/>
                  </a:rPr>
                  <a:t> </a:t>
                </a:r>
              </a:p>
            </p:txBody>
          </p:sp>
        </mc:Fallback>
      </mc:AlternateContent>
    </p:spTree>
    <p:extLst>
      <p:ext uri="{BB962C8B-B14F-4D97-AF65-F5344CB8AC3E}">
        <p14:creationId xmlns:p14="http://schemas.microsoft.com/office/powerpoint/2010/main" val="206551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a:xfrm>
            <a:off x="628649" y="365126"/>
            <a:ext cx="8325939" cy="490491"/>
          </a:xfrm>
        </p:spPr>
        <p:txBody>
          <a:bodyPr>
            <a:noAutofit/>
          </a:bodyPr>
          <a:lstStyle/>
          <a:p>
            <a:pPr eaLnBrk="1" hangingPunct="1"/>
            <a:r>
              <a:rPr lang="en-GB" altLang="en-US" sz="3600" dirty="0"/>
              <a:t>Estimator quality: Bias and Variance</a:t>
            </a:r>
            <a:endParaRPr lang="en-US" altLang="en-US" sz="3600" dirty="0"/>
          </a:p>
        </p:txBody>
      </p:sp>
      <p:sp>
        <p:nvSpPr>
          <p:cNvPr id="3076" name="Content Placeholder 2"/>
          <p:cNvSpPr>
            <a:spLocks noGrp="1"/>
          </p:cNvSpPr>
          <p:nvPr>
            <p:ph idx="1"/>
          </p:nvPr>
        </p:nvSpPr>
        <p:spPr>
          <a:xfrm>
            <a:off x="482501" y="855617"/>
            <a:ext cx="8114421" cy="5053858"/>
          </a:xfrm>
        </p:spPr>
        <p:txBody>
          <a:bodyPr>
            <a:normAutofit/>
          </a:bodyPr>
          <a:lstStyle/>
          <a:p>
            <a:pPr eaLnBrk="1" hangingPunct="1"/>
            <a:r>
              <a:rPr lang="en-GB" altLang="en-US" sz="2000" dirty="0"/>
              <a:t>When you estimate a parameter using a sample of data,  that parameter estimate is itself subject to random variation  - a different sample would give you a different estimate. </a:t>
            </a:r>
          </a:p>
          <a:p>
            <a:pPr eaLnBrk="1" hangingPunct="1"/>
            <a:r>
              <a:rPr lang="en-GB" altLang="en-US" sz="2000" dirty="0"/>
              <a:t>If you ran many experiments, or collected many data sets,  under the same model.</a:t>
            </a:r>
          </a:p>
          <a:p>
            <a:pPr lvl="1"/>
            <a:r>
              <a:rPr lang="en-GB" altLang="en-US" sz="1800" dirty="0"/>
              <a:t>You could estimate the expected value (mean) of the parameter estimates</a:t>
            </a:r>
          </a:p>
          <a:p>
            <a:pPr lvl="1"/>
            <a:r>
              <a:rPr lang="en-GB" altLang="en-US" sz="1800" dirty="0"/>
              <a:t>You could estimate the variance among the estimates</a:t>
            </a:r>
          </a:p>
          <a:p>
            <a:pPr lvl="1"/>
            <a:endParaRPr lang="en-GB" altLang="en-US" sz="1800" dirty="0"/>
          </a:p>
          <a:p>
            <a:r>
              <a:rPr lang="en-GB" altLang="en-US" sz="2000" dirty="0"/>
              <a:t>If you have two different kinds of estimators (ways of estimating parameters), then  it is possible that one method works better than the other</a:t>
            </a:r>
          </a:p>
          <a:p>
            <a:r>
              <a:rPr lang="en-GB" altLang="en-US" sz="2000" dirty="0"/>
              <a:t>We prefer estimators that have lower variance </a:t>
            </a:r>
          </a:p>
          <a:p>
            <a:r>
              <a:rPr lang="en-GB" altLang="en-US" sz="2000" dirty="0"/>
              <a:t>We also prefer estimators that have lower bias </a:t>
            </a:r>
          </a:p>
          <a:p>
            <a:r>
              <a:rPr lang="en-GB" altLang="en-US" sz="2000" dirty="0"/>
              <a:t>Estimator Bias Is the difference between the expected value of an estimate and the true value of the parameter</a:t>
            </a:r>
          </a:p>
          <a:p>
            <a:endParaRPr lang="en-GB" altLang="en-US" sz="2000" dirty="0"/>
          </a:p>
          <a:p>
            <a:endParaRPr lang="en-GB" altLang="en-US" sz="2000" dirty="0"/>
          </a:p>
          <a:p>
            <a:pPr eaLnBrk="1" hangingPunct="1"/>
            <a:endParaRPr lang="en-GB" altLang="en-US" sz="2000" dirty="0"/>
          </a:p>
        </p:txBody>
      </p:sp>
      <p:graphicFrame>
        <p:nvGraphicFramePr>
          <p:cNvPr id="3074" name="Object 5"/>
          <p:cNvGraphicFramePr>
            <a:graphicFrameLocks noChangeAspect="1"/>
          </p:cNvGraphicFramePr>
          <p:nvPr>
            <p:extLst>
              <p:ext uri="{D42A27DB-BD31-4B8C-83A1-F6EECF244321}">
                <p14:modId xmlns:p14="http://schemas.microsoft.com/office/powerpoint/2010/main" val="1234533743"/>
              </p:ext>
            </p:extLst>
          </p:nvPr>
        </p:nvGraphicFramePr>
        <p:xfrm>
          <a:off x="3466584" y="5988804"/>
          <a:ext cx="2011363" cy="411162"/>
        </p:xfrm>
        <a:graphic>
          <a:graphicData uri="http://schemas.openxmlformats.org/presentationml/2006/ole">
            <mc:AlternateContent xmlns:mc="http://schemas.openxmlformats.org/markup-compatibility/2006">
              <mc:Choice xmlns:v="urn:schemas-microsoft-com:vml" Requires="v">
                <p:oleObj spid="_x0000_s3107" name="Equation" r:id="rId3" imgW="1180800" imgH="241200" progId="Equation.3">
                  <p:embed/>
                </p:oleObj>
              </mc:Choice>
              <mc:Fallback>
                <p:oleObj name="Equation" r:id="rId3" imgW="1180800" imgH="241200" progId="Equation.3">
                  <p:embed/>
                  <p:pic>
                    <p:nvPicPr>
                      <p:cNvPr id="307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6584" y="5988804"/>
                        <a:ext cx="2011363"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2334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926</TotalTime>
  <Words>1399</Words>
  <Application>Microsoft Office PowerPoint</Application>
  <PresentationFormat>On-screen Show (4:3)</PresentationFormat>
  <Paragraphs>127</Paragraphs>
  <Slides>17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Symbol</vt:lpstr>
      <vt:lpstr>Times New Roman</vt:lpstr>
      <vt:lpstr>Office Theme</vt:lpstr>
      <vt:lpstr>Equation</vt:lpstr>
      <vt:lpstr>Estimating parameters from data</vt:lpstr>
      <vt:lpstr>What is a model parameter?</vt:lpstr>
      <vt:lpstr>Questions to ask…</vt:lpstr>
      <vt:lpstr>Parameter estimation</vt:lpstr>
      <vt:lpstr>Moments of a probability distribution</vt:lpstr>
      <vt:lpstr>Parameter estimate by the “method of moments”</vt:lpstr>
      <vt:lpstr>Moment estimation,  example 1</vt:lpstr>
      <vt:lpstr>Moment estimation, example 2</vt:lpstr>
      <vt:lpstr>Estimator quality: Bias and Variance</vt:lpstr>
      <vt:lpstr>Problems with moment estimation</vt:lpstr>
      <vt:lpstr>Alternatives to Moment Estimation</vt:lpstr>
      <vt:lpstr>Is there an optimal way to estimate parameters?</vt:lpstr>
      <vt:lpstr>Maximum Likelihood diagram</vt:lpstr>
      <vt:lpstr>Developing an intuition of likelihood:</vt:lpstr>
      <vt:lpstr>maximum likelihood example</vt:lpstr>
      <vt:lpstr>Example continued</vt:lpstr>
      <vt:lpstr>Features of maximum likelihood estimate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parameters from data</dc:title>
  <dc:creator>jodyhey</dc:creator>
  <cp:lastModifiedBy>Joshua P Schaaf</cp:lastModifiedBy>
  <cp:revision>36</cp:revision>
  <dcterms:created xsi:type="dcterms:W3CDTF">2018-09-26T17:00:23Z</dcterms:created>
  <dcterms:modified xsi:type="dcterms:W3CDTF">2020-09-24T05:07:29Z</dcterms:modified>
</cp:coreProperties>
</file>