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14" r:id="rId2"/>
    <p:sldId id="329" r:id="rId3"/>
    <p:sldId id="331" r:id="rId4"/>
    <p:sldId id="332" r:id="rId5"/>
    <p:sldId id="333" r:id="rId6"/>
    <p:sldId id="334" r:id="rId7"/>
    <p:sldId id="335" r:id="rId8"/>
    <p:sldId id="336" r:id="rId9"/>
    <p:sldId id="313" r:id="rId10"/>
    <p:sldId id="316" r:id="rId11"/>
    <p:sldId id="317" r:id="rId12"/>
    <p:sldId id="318" r:id="rId13"/>
    <p:sldId id="319" r:id="rId14"/>
    <p:sldId id="354" r:id="rId15"/>
    <p:sldId id="320" r:id="rId16"/>
    <p:sldId id="321" r:id="rId17"/>
    <p:sldId id="352" r:id="rId18"/>
    <p:sldId id="338" r:id="rId19"/>
    <p:sldId id="339" r:id="rId20"/>
    <p:sldId id="340" r:id="rId21"/>
    <p:sldId id="347" r:id="rId22"/>
    <p:sldId id="348" r:id="rId23"/>
    <p:sldId id="349" r:id="rId24"/>
    <p:sldId id="350" r:id="rId25"/>
    <p:sldId id="351" r:id="rId26"/>
    <p:sldId id="353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65"/>
    <a:srgbClr val="777777"/>
    <a:srgbClr val="5F5F5F"/>
    <a:srgbClr val="4D4D4D"/>
    <a:srgbClr val="FFFFFF"/>
    <a:srgbClr val="EDFB6B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3" autoAdjust="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 baseline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Evolutionary Genetics  Lecture 10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 baseline="0">
                <a:latin typeface="Arial" charset="0"/>
              </a:defRPr>
            </a:lvl1pPr>
          </a:lstStyle>
          <a:p>
            <a:pPr>
              <a:defRPr/>
            </a:pPr>
            <a:fld id="{DC71E3CE-656E-4200-854C-4547FDA8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1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2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3666 601 929,'-2'-6'34,"-1"-1"0,0 0 1,0 1-1,0-1 0,-1 1 0,0 0 0,0 0 1,0 1-1,-1-1 0,0 1 0,0 0 0,-1 0 1,1 1-1,-1-1 0,-6-3 0,-18-11 120,-53-27-1,36 25 28,-1 2 0,-1 2 0,0 3 0,-1 1 0,-71-8 0,-260-4 126,268 22-280,0 5 0,-1 5-1,1 5 1,1 5 0,-207 59-1,172-23 80,2 6-1,3 7 1,3 5-1,4 7 1,3 5-1,3 7 1,-188 170-1,63-3 531,206-200-419,3 1 0,-65 112 0,91-136-136,2 0 1,1 2 0,2 0 0,-16 66-1,26-86-61,1-1-1,1 0 0,1 1 1,0-1-1,1 1 0,1 0 1,0-1-1,1 0 1,1 1-1,0-1 0,1 0 1,1 0-1,0 0 0,9 16 1,-3-14-8,0-1 1,1 0-1,1 0 1,1-2-1,0 1 1,1-2-1,0 0 0,1 0 1,1-2-1,0 0 1,27 13-1,7 0-4,1-3-1,1-1 1,1-3-1,89 16 1,-5-10 29,202 5 0,-168-24 43,221-23 1,-144-14-96,386-102 0,217-140-1002,-423 98 377,-325 127 365,103-67 0,-176 97 211,0-1 0,-2-1 0,0-2 0,-2-1 0,0-1 0,28-36 0,-45 48 65,-1 0-1,0 0 0,-1-1 0,-1 0 1,0-1-1,-1 0 0,0 0 0,-2 0 1,0 0-1,-1-1 0,0 0 1,-1 0-1,-1 1 0,-1-1 0,-2-18 1,0 13 50,-1 0 1,-1 1-1,-2-1 1,0 1-1,-1 0 1,-19-39-1,6 23 21,-2 1 0,-48-58 0,-9 2-60,-4 4-1,-4 3 1,-4 5-1,-2 3 0,-5 5 1,-118-68-1,134 94-2,-1 3-1,-3 5 1,-1 2-1,-1 5 1,-183-39-1,201 58-16,-1 3 0,0 3 0,0 3 0,-1 3 0,1 3 0,0 4 0,0 2 0,-106 29 0,112-16-154,1 2-1,1 3 1,1 3 0,2 3 0,1 2-1,1 3 1,3 2 0,1 2-1,2 3 1,2 2 0,2 2 0,2 3-1,3 1 1,-50 80 0,-69 178-1595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7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82 192,'0'0'144,"0"0"-58,0 0 21,0 0 69,0 0 27,0 0 42,3-3 17,10-2-42,1-1 1,-1 2 0,1 0-1,0 1 1,0 0-1,28-1 1,-1-2 247,13-2 923,95-3 0,-147-12-5107,-2 21 2280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1 865,'-5'469'2557,"5"-468"-2803,0-1-10,0-23-166,0-3 383,1 1 27,-2 1-1,0-1 1,-8-42-1,7 60 17,0-1 0,-1 1-1,0-1 1,0 1 0,0 0-1,-1 0 1,0 0 0,-1 1-1,1-1 1,-1 1 0,0 0-1,-1 1 1,1-1 0,-1 1-1,0 0 1,-9-5 0,2 3 31,1 1 0,-1 0 0,0 1 0,-1 1 0,1 0 0,-1 1 0,0 0 0,0 1 0,0 1 0,0 0 0,0 0 0,-26 4 0,24-1 32,0 0 0,0 1 0,1 1-1,-1 1 1,1 0 0,0 0 0,0 2 0,1 0 0,0 1-1,-22 15 1,26-15-24,0 0 0,1 1 1,0 0-1,1 0 0,-9 13 0,13-16-16,1-1-1,0 1 1,1 0-1,-1-1 1,1 1-1,0 0 0,1 1 1,0-1-1,-1 0 1,2 0-1,-1 11 1,1-14-23,0-1 1,0 1 0,1 0 0,-1 0-1,1-1 1,-1 1 0,1 0 0,0 0 0,0-1-1,0 1 1,1-1 0,-1 1 0,0-1-1,1 0 1,0 1 0,-1-1 0,1 0-1,0 0 1,3 2 0,0-1-2,0 1 0,0-2 0,0 1 0,0 0-1,1-1 1,-1 0 0,1 0 0,10 2 0,10-1-34,-1 0 0,1-2-1,35-3 1,-49 2 3,17-2-105,0-1 0,0-1-1,-1-1 1,0-2 0,31-11 0,-41 11-35,1-1 0,-1 0 0,-1-1 0,0-1 0,0-1 0,-1-1-1,-1 0 1,18-17 0,-1-11-894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5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189 579 384,'-2'0'64,"1"1"-1,-1 0 1,1 0-1,0 1 0,-1-1 1,1 0-1,0 0 1,0 1-1,0-1 0,0 0 1,0 1-1,0-1 1,-1 3-1,-11 11 768,12-14-606,1-1-55,0 0-20,0 0-38,0 0 5,0 0 1,0 0-106,-1 0-1,1 0 1,0 0 0,0 1 0,-1-1 0,1 0 0,0 0-1,-1 0 1,1 0 0,0 0 0,-1 0 0,1 0 0,0 0-1,-1 0 1,1 0 0,0 0 0,-1 0 0,1 0 0,0 0-1,-1 0 1,1 0 0,0 0 0,0 0 0,-1 0 0,1 0-1,0 0 1,-1-1 0,1 1 0,0 0 0,0 0 0,-1 0-1,1-1 1,0 1 0,0 0 0,-1 0 0,1-1-1,0 1 1,0 0 0,0 0 0,-1-1 0,1 1 0,0 0-1,0-1 1,0 1 0,0 0 0,0-1 0,0 1 0,0 0-1,0-1 1,0 0 0,-26-54 125,2-1-1,3-1 1,3 0 0,-22-120-1,37 163-107,-1-7-1,1 0-1,-2-34 1,5 51-31,-1 1 0,1 0 1,0-1-1,1 1 1,-1 0-1,0-1 0,1 1 1,0 0-1,0-1 0,0 1 1,0 0-1,0 0 0,1 0 1,0 0-1,-1 0 1,1 0-1,0 1 0,0-1 1,0 0-1,1 1 0,-1 0 1,1-1-1,4-2 0,2 1-15,1 1-1,-1 0 0,1 1 0,-1 0 0,1 0 0,0 1 0,-1 0 0,1 1 0,0 0 0,0 1 0,17 2 0,-14 0 11,0 0 0,-1 0 0,1 1 0,-1 1 0,0 0 0,0 0 0,0 1 0,13 10 0,-5-1-35,-2 0-1,1 1 0,-2 0 0,0 2 0,-1 0 0,-1 1 0,0 0 0,15 30 0,-22-18 34,-8-29 47,0-2 59,0-3 38,0-11-177,1-1 0,0 0 0,1 0 1,1 1-1,0-1 0,1 1 0,10-25 1,-10 30 15,1 0 0,0 1-1,0 0 1,1 0 0,0 0 0,0 0 0,1 1 0,0 0 0,0 1 0,1-1 0,0 1 0,16-9 0,-19 12 7,0 1-1,0 0 1,0 0 0,0 0 0,0 1 0,0 0 0,6-1 0,-10 2 17,1 0 0,-1-1 0,0 1 0,1 0-1,-1 0 1,0 1 0,1-1 0,-1 0 0,0 0 0,0 1 0,1-1 0,-1 0 0,0 1 0,0 0-1,1-1 1,-1 1 0,0 0 0,0-1 0,0 1 0,0 0 0,0 0 0,0 0 0,0 0 0,0 0-1,-1 0 1,1 0 0,0 0 0,-1 0 0,1 0 0,0 1 0,-1-1 0,1 0 0,-1 0 0,0 1 0,1 1-1,2 23 56,0 1 0,-2 0-1,-1-1 1,-2 1-1,0 0 1,-1-1 0,-2 0-1,-14 45 1,-7-12 0,20-48-69,1 0-1,0 0 0,0 1 0,1 0 0,1 0 0,0 0 0,-3 24 0,6-36-9,0 0 0,0 1 0,0-1 0,0 1 0,1-1-1,-1 0 1,0 1 0,0-1 0,0 0 0,0 1 0,0-1 0,1 0 0,-1 1-1,0-1 1,0 0 0,1 1 0,-1-1 0,0 0 0,1 1 0,-1-1 0,0 0 0,1 0-1,-1 0 1,0 1 0,1-1 0,-1 0 0,0 0 0,1 0 0,-1 0 0,0 0-1,1 0 1,-1 1 0,1-1 0,-1 0 0,0 0 0,1 0 0,-1 0 0,1 0 0,-1-1-1,0 1 1,1 0 0,-1 0 0,1 0 0,-1 0 0,0 0 0,1 0 0,-1-1 0,1 1-1,3-1-287,30-3-1308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5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19 1057,'-3'-1'58,"-1"1"-1,1 0 1,-1 1 0,0-1-1,1 0 1,-1 1 0,1 0 0,-1 0-1,1 0 1,0 0 0,-1 1-1,1-1 1,0 1 0,0 0-1,-4 3 1,1 2-15,0-1 0,1 1-1,0 0 1,1 1 0,-7 13 0,1-1-5,1 1 1,1 0-1,0 1 1,2 0-1,1 0 0,1 0 1,0 0-1,2 1 1,1 43-1,0-61-41,1 0 0,1 0 0,-1-1-1,1 1 1,-1 0 0,1 0 0,1-1 0,-1 1-1,1 0 1,-1-1 0,1 0 0,1 1 0,-1-1-1,1 0 1,-1 0 0,1 0 0,0 0-1,1-1 1,-1 1 0,0-1 0,1 0 0,0 0-1,0 0 1,0 0 0,0-1 0,0 0 0,1 0-1,-1 0 1,1 0 0,-1-1 0,1 1 0,0-1-1,-1 0 1,10 0 0,-2 1-26,1 0 0,0-1 1,0-1-1,0 0 0,0-1 0,-1 0 0,1-1 0,0 0 1,-1-1-1,1 0 0,-1-1 0,0-1 0,0 0 0,19-11 1,-15 5 0,0-1 1,-1-1 0,0 0 0,-1-1 0,-1 0-1,0-1 1,-1 0 0,-1-1 0,10-18-1,-10 14 12,0 0-1,-1-1 1,-2 0-1,8-27 1,-12 34 74,-1 1 0,0 0 1,-2-1-1,1 1 1,-2-1-1,1 1 1,-2-1-1,-2-17 0,3 30-48,-1 1-1,1-1 0,0 1 1,0-1-1,-1 1 0,1 0 1,0-1-1,-1 1 0,1-1 1,0 1-1,-1 0 0,1-1 1,0 1-1,-1 0 0,1-1 0,-1 1 1,1 0-1,-1 0 0,1 0 1,-1-1-1,1 1 0,-1 0 1,1 0-1,-1 0 0,1 0 1,-1 0-1,1 0 0,-1 0 0,1 0 1,-1 0-1,1 0 0,-1 0 1,1 0-1,-1 0 0,1 0 1,-1 1-1,1-1 0,0 0 1,-1 0-1,-17 9 120,14-5-108,0 0 0,1 1 0,0-1 0,0 1 0,0 0 0,1 0 0,0 0 0,0 0 0,0 0 0,-1 6 0,-12 62 53,10-34-90,1-1 0,2 1 0,2 0 0,2 0 0,7 43 0,-7-65-68,2-1 1,0 1 0,1-1-1,1-1 1,0 1 0,1-1 0,1 0-1,0 0 1,1-1 0,1 0-1,0-1 1,1 0 0,0-1 0,20 17-1,-19-20-53,0 0-1,1-1 0,0 0 0,18 7 1,53 14-691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5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 1345,'-21'-5'609,"10"5"-385,1 0-32,-6 40 161,-5 41-97,0 38 32,5 30-64,6 0-128,-1-1-64,6-21-32,5-18 0,0-28-96,0-27-224,0-27-289,0-16-223,0-11-225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5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1281,'11'-13'513,"31"-1"-1,10-13 65,1 3 95,5-3-191,-11-3-257,-5 3-192,0 3-64,-5 2-448,-5 11-545,-1 6-161,-5 5-223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5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2 1089,'-20'0'298,"10"-1"-152,-1 1 1,0 0-1,0 1 1,0 0-1,-12 4 1,21-5-117,-1 1 0,0 0 0,0 1 0,1-1 0,-1 0 0,0 1 0,1-1 0,0 1 0,-1 0 0,1 0 0,0 0 0,0 0 0,0 0 0,0 1 0,0-1 0,1 1 0,-1-1 0,1 1 0,-1-1 0,1 1 0,0 0 0,0 0 0,0-1 0,0 4 0,-3 26-37,1-1-1,1 0 0,3 49 1,1-16-96,3 189-239,-5-251 401,0-6 32,-1-8-77,-1 1 0,0-1 0,-1 0 1,-1 1-1,-6-17 0,-5-19-35,7 17 13,-1 1 0,-1-1 1,-1 1-1,-28-49 0,36 71 10,-2 0 1,1 0-1,-1 1 0,0-1 0,0 1 0,-1 1 0,0-1 0,0 1 0,0 0 0,-1 0 0,0 0 0,0 1 0,0 0 0,0 1 0,0 0 0,-1 0 0,0 0 0,1 1 0,-1 0 0,0 0 0,0 1 0,0 0 0,-15 1 0,16 1 7,-1 1-1,0 0 0,0 1 0,1-1 1,-1 2-1,1-1 0,0 1 0,0 0 1,0 0-1,1 1 0,0 0 0,0 0 1,0 0-1,0 1 0,1 0 0,0 0 1,0 1-1,-7 11 0,0 1 24,1 0 0,1 0-1,1 1 1,0 1 0,-9 38-1,14-41 21,2 1 0,0 0 1,1 30-1,1-44-47,0-2-3,0-1 1,0 1-1,0 0 0,1-1 1,-1 0-1,1 1 1,0-1-1,0 1 1,-1-1-1,2 0 0,-1 1 1,0-1-1,0 0 1,1 0-1,-1 0 0,1 0 1,-1 0-1,1 0 1,0 0-1,4 2 0,-1-1-2,0 0 0,0-1 0,0 1 0,0-1 0,1-1 0,-1 1-1,0-1 1,1 0 0,7 1 0,5-1-41,0-1 0,0 0 0,0-2 0,0 0-1,31-8 1,-29 4-81,0-2-1,-1 0 0,0-1 0,21-14 0,81-59-886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5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1217,'0'0'737,"0"30"-257,0 40-255,0 36 159,-10 29 256,-1 3-31,-4-3-353,4-13-192,1-22-32,4-24 0,6-25-32,0-21-192,0-19-448,0-11-385,0 0 192,16-19 0,-5-30 128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5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16 160 737,'-16'-11'961,"16"11"-289,0-3-319,16-5-1,31-8 32,16-3 1,6-8-225,-6 3-160,-5 2-160,-16 6-513,-6 8-128,-9 2-192,-1 6-160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195 128 1281,'0'0'1025,"0"16"-288,0 22-161,-26 16 97,-11 14-257,0-1-255,0 1-129,6-9-96,15-10-609,5-11-608,11-22 64,0-16-449</inkml:trace>
  <inkml:trace contextRef="#ctx0" brushRef="#br0" timeOffset="1">163 3 545,'-15'-2'1153,"4"2"-609,1 0-320,10 0-96,0 0-96,0 0-96,0 5-480,26 11-1058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0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2456 470 448,'-128'-30'643,"-1"6"-1,-229-13 1,-260 32 668,593 5-1213,-106 4 599,-232 38 0,283-27-357,0 5 1,1 2-1,1 5 1,-74 35-1,134-54-245,1 0-1,1 1 1,0 1-1,0 1 1,1 0-1,0 1 1,1 0-1,0 2 1,1-1-1,-15 21 1,22-24-68,1 0 1,0 0-1,0 0 0,1 0 0,1 1 1,0 0-1,0 0 0,1 0 1,0 0-1,1 0 0,1 0 0,-1 0 1,2 0-1,0 0 0,0 0 1,1 0-1,0 0 0,1 0 0,5 16 1,5 6-18,1-2 1,2 1 0,0-2-1,2 0 1,31 38 0,7 1 3,3-2 0,69 59 0,-19-31-118,4-5 0,3-5 0,4-5-1,4-5 1,2-6 0,198 77-1,-171-89-280,4-7-1,1-8 1,2-6-1,1-7 1,245 13 0,-306-38 38,0-5 0,0-4 0,-1-5 0,0-3 0,0-5 0,-2-5 0,0-3 0,-2-5 0,168-79 0,-197 77 179,-1-2 1,-2-3-1,96-76 1,-137 96 153,-1-1-1,-1 0 0,-1-2 1,0-1-1,-2 0 0,0-1 1,-2-1-1,0 0 1,-2-1-1,-1 0 0,-1-1 1,11-39-1,-17 41 55,0 0-1,-2-1 1,-1 0 0,-1 0-1,-1 1 1,-2-1-1,0 0 1,-1 1 0,-2-1-1,0 1 1,-2 0 0,0 0-1,-2 1 1,-20-38-1,4 17 90,-2 1 0,-1 2-1,-3 0 1,-1 3 0,-2 0-1,-53-44 1,8 15 181,-2 3-1,-106-61 1,50 48 91,-2 6-1,-4 6 1,-2 6 0,-3 6 0,-214-45 0,136 52-64,-2 11 0,-2 10 0,-236 5 0,310 20-396,-255 34 0,329-19-42,0 3-1,1 4 1,-130 53-1,169-57 12,2 1-1,0 2 0,2 2 0,0 1 1,2 2-1,-34 32 0,56-46 2,1 2 0,1 0 0,0 0 0,1 1 0,1 1 0,0 0 0,1 0 0,1 1 0,0 0 0,1 0 0,-8 34 0,12-35-38,1 0-1,1 1 1,0 0 0,1-1-1,0 1 1,2-1 0,0 1-1,1-1 1,0 0 0,2 0-1,0 0 1,0 0 0,9 15 0,13 17-355,3-2 0,1-1 0,57 62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180 111 1826,'-9'0'169,"-1"0"1,0 0-1,1 1 1,-1 1-1,-11 2 1,16-2-151,1 0 1,-1 0-1,1 1 1,-1-1-1,1 1 1,0 0-1,0 0 1,0 0-1,0 1 1,1-1-1,-1 1 1,-2 4-1,-1 4-13,0 0-1,0 0 0,1 1 1,1-1-1,0 1 0,1 1 1,0-1-1,1 1 0,0-1 1,1 1-1,1 0 0,0 0 1,1 0-1,3 26 0,-2-34-36,0 0-1,0 0 1,0 1-1,1-1 1,-1 0-1,2 0 1,-1 0-1,1-1 1,-1 1-1,2-1 1,-1 1-1,1-1 1,-1 0-1,1 0 1,1 0-1,-1-1 1,1 0-1,-1 1 1,1-2-1,1 1 1,10 6-1,-4-5-32,0 0 0,1 0 0,0-1 0,-1-1-1,2 0 1,-1-1 0,0 0 0,0-1 0,22-1 0,-28 0 63,0-1 0,-1 0 0,1 0 0,0-1 0,-1 0 0,1 0 0,-1 0 0,0-1 0,0 0 0,0 0 0,0 0 0,0-1 0,-1 0 0,1 0 0,-1-1 0,0 1 0,-1-1 0,1 0 0,-1 0 0,0-1 0,0 1 0,0-1 0,-1 0 0,0 0 0,0 0 0,-1-1 0,1 1 0,-1-1 0,-1 1 0,1-1 0,0-10 0,0 2 76,-1 0 0,0 0 0,-1 0 0,-1 0 0,-1 0 0,0 0 0,0 0 1,-2 1-1,0-1 0,0 1 0,-2 0 0,1 0 0,-2 0 0,0 1 0,0 0 0,-2 0 1,1 1-1,-1 0 0,-1 1 0,0-1 0,-1 2 0,0 0 0,-1 0 0,0 1 0,0 1 0,-1 0 1,0 0-1,-17-6 0,19 9-28,0 1 1,0 1-1,-1 0 0,1 0 1,-1 1-1,0 1 0,-20-1 1,30 2-59,0 0 1,0 1-1,0-1 1,0 0 0,0 1-1,0 0 1,0-1-1,0 1 1,1 0-1,-1 0 1,0 0 0,0 0-1,1 0 1,-1 0-1,1 1 1,-1-1-1,1 0 1,-1 1-1,1-1 1,0 1 0,0 0-1,0-1 1,0 1-1,0 0 1,0 0-1,0-1 1,0 1-1,1 0 1,-1 0 0,1 0-1,0 0 1,-1 0-1,1 3 1,-1 4-116,1 1-1,-1-1 1,2 0 0,-1 0 0,1 1 0,3 8-1,-1-7-86,0 0-1,1 0 1,0 0-1,1-1 1,7 13-1,46 61-1441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47 485 1217,'-11'-33'547,"1"0"-1,2-1 0,2 0 1,-5-66-1,11 89-472,0 1-1,0-1 1,1 1 0,0-1 0,1 1-1,0-1 1,1 1 0,0 0 0,1 0-1,0 0 1,0 1 0,1-1 0,0 1-1,1 0 1,0 1 0,0-1 0,1 1-1,0 0 1,15-12 0,-16 15-101,0 0 1,0 1 0,1-1-1,-1 1 1,1 0 0,0 1-1,0 0 1,1 0-1,-1 1 1,1-1 0,-1 1-1,1 1 1,0 0 0,-1 0-1,1 0 1,14 2-1,-20-1 15,0 1 0,0 0-1,0-1 1,0 1 0,0 0-1,0 0 1,0 0-1,0 0 1,0 1 0,0-1-1,-1 0 1,1 1 0,0 0-1,-1-1 1,1 1-1,-1 0 1,0-1 0,0 1-1,0 0 1,0 0 0,0 0-1,0 0 1,0 0 0,0 0-1,-1 1 1,1 2-1,1 6-10,0 1-1,-2 0 1,0 22-1,0-15-28,0 20-147,-2 0 0,-1-1 0,-12 56 1,15-93 107,0 0 71,-1-1 0,1 0 0,0 1 0,0-1 0,0 0 0,-1 1 0,1-1 0,0 0 0,0 1 0,0-1 0,0 0 0,0 1 0,0-1 0,0 0 0,0 1-1,0-1 1,0 1 0,0-1 0,0 0 0,0 1 0,0-1 0,0 0 0,0 1 0,0-1 0,0 0 0,0 1 0,1-1 0,-1 1 0,0-1 0,0 0 0,0 0 0,1 1 0,-1-1 0,0 0 0,0 1 0,1-1 0,-1 0 0,0 0 0,0 0 0,1 1 0,-1-1 0,0 0 0,1 0 0,-1 0 0,0 0 0,1 1 0,0-1 0,29-2-1059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0 1505,'-11'0'292,"0"0"0,-1 1 0,1 0 0,0 1 0,0 0 0,0 0 0,-15 7 0,23-8-261,-1 1 1,0 0 0,1 1-1,-1-1 1,1 1 0,0-1 0,0 1-1,0 0 1,0 0 0,0 0-1,0 1 1,1-1 0,0 1 0,0-1-1,0 1 1,0 0 0,0 0-1,1 0 1,-1 0 0,1 0 0,0 0-1,1 0 1,-1 6 0,0 1-56,0 0 0,1 1 1,0-1-1,1 1 0,0-1 1,1 0-1,0 1 0,1-1 1,0 0-1,6 13 0,5 5-445,1-1 0,27 36-1,-40-61 430,-2-3 34,5 8-141,0 0 0,0-1 0,-1 1 1,7 17-1,-11-23 147,1-1 0,-1 1 0,0 0 0,1-1 0,-1 1-1,0 0 1,0-1 0,0 1 0,0 0 0,0-1 0,0 1 0,0 0 0,-1-1 0,1 1 0,-1-1 0,1 1 0,-1-1 0,0 1 0,1-1 0,-1 1 0,0-1 0,0 1 0,0-1 0,0 0 0,0 1 0,0-1 0,-1 0 0,1 0 0,0 0 0,-1 0 0,1 0-1,0 0 1,-1-1 0,-1 2 0,-12 2 91,1 0-1,-1-1 1,0 0-1,0-1 1,0-1-1,0-1 1,0 0-1,-24-3 1,-15 1 285,48 3-370,-1-1-1,0 0 1,0 0 0,0-1-1,0 1 1,1-1 0,-1-1 0,0 0-1,1 0 1,-1 0 0,1 0-1,0-1 1,-11-6 0,16 8-69,1 1 1,-1-1-1,0 0 0,1 1 1,-1-1-1,1 0 0,-1 1 1,1-1-1,-1 0 0,1 0 1,0 0-1,-1 1 1,1-1-1,0 0 0,-1 0 1,1 0-1,0 0 0,0 0 1,0 1-1,0-1 0,0 0 1,0-1-1,0 0-183,0-3-1425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1 1185,'-6'7'630,"-10"12"-558,2 1 0,0 1-1,1 1 1,1 0 0,-13 32 0,-42 131-54,56-153 19,-6 19-454,-19 105 1,36-198 463,-1 1 0,-3-1 0,-1 0 0,-13-49 0,14 77-11,0 0 0,-1 0 0,0 1 1,-1 0-1,0 0 0,-1 1 0,-1 0 0,0 0 0,-1 0 0,0 1 0,0 0 0,-1 1 0,-1 0 1,0 1-1,0 0 0,-17-10 0,21 16 6,0-1 1,-1 1-1,1 0 1,-1 1-1,0-1 1,1 2-1,-1-1 1,0 1-1,0 0 1,0 1-1,0 0 1,-8 1-1,11-1-22,-1 1 1,1 0-1,0 0 0,0 0 0,0 1 0,0 0 0,1 0 0,-1 0 0,0 0 0,1 1 0,-1 0 0,1 0 1,0 0-1,0 0 0,0 1 0,1 0 0,-1 0 0,-4 6 0,2 0-36,1 1-1,0-1 1,0 1 0,1 0-1,0 0 1,1 0 0,1 0-1,0 1 1,0-1 0,1 1-1,0 0 1,1-1 0,1 1-1,0 0 1,0-1 0,1 1-1,0-1 1,1 1 0,1-1-1,0 0 1,0-1 0,1 1-1,0-1 1,1 1 0,0-1-1,1-1 1,0 0 0,0 0-1,1 0 1,0-1 0,1 0-1,18 14 1,-10-12-126,0 0 0,1-1 0,1 0 0,-1-2 0,1 0 0,0-1 0,1-1 0,-1-1 0,36 3 0,66-3-1118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2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80 332 2050,'-14'-8'375,"6"4"-120,1-1 1,-1 0-1,1 0 1,0-1-1,0 0 0,-6-7 1,12 12-214,0 0 0,0 0 0,0-1 0,1 1 0,-1 0 0,0 0 0,1-1 1,-1 1-1,1-1 0,-1 1 0,1 0 0,0-1 0,0 1 0,-1-1 0,1 1 0,0-1 0,0 1 0,1-2 0,0 0-12,-1 1-1,1 0 1,0 0-1,1 0 0,-1 0 1,0 0-1,0 1 0,1-1 1,-1 0-1,1 1 1,0-1-1,-1 1 0,1-1 1,0 1-1,3-2 1,26-15-86,1 1 0,0 2 0,1 1 0,64-17 1,-43 17-429,1 2 0,82-6 1,-10 15-1028,-127 3 1485,0 0-1,1 0 1,-1 0 0,0 0-1,0 0 1,1 1 0,-1-1-1,0 0 1,0 0-1,0 0 1,1 1 0,-1-1-1,0 0 1,0 0 0,0 0-1,0 1 1,1-1 0,-1 0-1,0 1 1,0-1 0,0 0-1,0 0 1,0 1-1,0-1 1,0 0 0,0 0-1,0 1 1,0-1 0,0 0-1,0 1 1,0-1 0,0 0-1,0 0 1,0 1-1,0-1 1,0 0 0,0 0-1,0 1 1,-1-1 0,1 0-1,0 0 1,0 1 0,0-1-1,-6 12-254,-3-2 170,0-1 0,-1 0 0,-1 0 0,-17 11 0,19-15 162,1 0 1,0 1 0,0 0-1,0 1 1,0 0-1,1 0 1,0 0 0,1 1-1,0 0 1,0 0-1,-5 11 1,10-18-30,1 0 1,-1 0-1,1 0 1,-1 0 0,1 1-1,0-1 1,-1 0-1,1 0 1,0 0-1,0 1 1,0-1-1,0 0 1,0 0 0,0 0-1,0 1 1,1-1-1,-1 0 1,0 0-1,1 0 1,-1 0-1,0 1 1,1-1 0,0 0-1,-1 0 1,1 0-1,0 0 1,-1 0-1,1 0 1,0-1-1,0 1 1,0 0 0,0 0-1,0 0 1,0-1-1,0 1 1,0-1-1,0 1 1,0 0-1,0-1 1,0 0-1,0 1 1,1-1 0,0 1-1,8 0 56,0 0 0,0 0 0,0 0 0,16-2 0,-8 0 19,7 1 98,1-2 1,-1-1 0,0-1-1,0-1 1,37-12 0,-51 14-138,0-1 1,0-1 0,0 0 0,-1 0-1,1-1 1,-1-1 0,-1 0 0,1 0-1,-1 0 1,-1-1 0,1-1 0,-1 0-1,-1 0 1,9-13 0,-13 15-121,0-1 1,0 1-1,-1-1 1,0 1-1,0-1 1,-1 0-1,0 0 1,-1 1-1,1-1 1,-2-10-1,1 14 13,0 2 30,0 0 0,0 0 0,-1 0 0,1 0 0,0 0 0,-1 0 0,1 0 0,-1 1 0,0-1 0,0 0 0,0 0 0,0 1 0,0-1 0,0 0 0,0 1 0,0-1 0,0 1 0,-1 0 0,1-1 0,-1 1 0,-2-2 0,0 1-3,0 0 0,0 0 0,0 0 1,0 1-1,0-1 0,-1 1 0,1 0 0,0 1 0,-8-1 0,4 0 22,-1 1 0,1 0-1,-1 1 1,1 0 0,-1 0-1,1 1 1,0 0-1,0 0 1,0 1 0,-14 7-1,12-3 22,-1 1 0,1 0 0,1 1 0,0 1-1,0-1 1,1 1 0,0 0 0,0 1 0,1 0 0,1 0 0,0 1 0,0 0-1,-6 21 1,5-12-1,2 0 1,0 0-1,1 1 0,1 0 0,2 0 1,0 0-1,3 34 0,-1-46-44,1 0 0,0 0-1,1 0 1,0-1 0,0 1 0,1-1 0,0 0-1,1 0 1,0 0 0,1-1 0,-1 1 0,2-1-1,-1-1 1,1 1 0,0-1 0,1 0 0,-1-1-1,1 0 1,1 0 0,-1-1 0,1 0 0,11 5-1,4 1-82,1-2 0,0-1 0,0 0-1,1-2 1,0-1 0,0-1 0,38 1-1,-43-4-123,0-1 0,33-5-1,-38 2-56,0-2 0,-1 1-1,16-9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112 196 929,'-3'-4'146,"-25"-34"1389,3 0 0,-27-55 0,51 92-1497,1 1 0,0-1 0,-1 1-1,1 0 1,0-1 0,0 1 0,-1-1 0,1 1-1,0-1 1,0 1 0,0-1 0,0 0 0,-1 1 0,1-1-1,0 1 1,0-1 0,0 1 0,0-1 0,0 1 0,1-1-1,-1 1 1,0-1 0,0 1 0,0-1 0,0 1-1,0-1 1,1 1 0,-1-1 0,0 1 0,1-1 0,-1 1-1,0-1 1,1 1 0,-1-1 0,0 1 0,1 0-1,-1-1 1,1 1 0,-1 0 0,0-1 0,1 1 0,-1 0-1,2-1 1,26 0-274,-16 2 276,35-2-99,4 0 21,64 8 0,-98-5 1,0 1-1,0 1 0,0 1 0,-1 0 0,0 1 0,0 1 0,26 14 0,-25-11 24,-1 1 0,0 1 0,-1 1-1,25 25 1,-35-32-1,1 0-1,-2 0 1,1 1-1,-1-1 0,0 1 1,0 0-1,-1 0 1,0 1-1,0-1 1,-1 0-1,0 1 1,0 0-1,-1 0 1,1 13-1,-2-18-43,0-1 0,0 1 1,0 0-1,-1 0 0,1-1 0,-1 1 0,0 0 1,1-1-1,-1 1 0,-1-1 0,1 1 0,0-1 1,0 1-1,-1-1 0,0 0 0,1 0 0,-1 0 1,0 0-1,0 0 0,0 0 0,0 0 0,0-1 1,-1 1-1,1-1 0,0 1 0,-4 0 0,-3 1-224,0 0 0,-1 0-1,1-1 1,0 0-1,-1-1 1,-15 0 0,-7 0-950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2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3 384,'5'-3'1730,"-5"3"-577,0 0-352,0 11-257,0 24 1,-16 19-129,-10 8-352,5 3-96,5-5-704,5-12-610,11-13-223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 1185,'-16'0'1377,"5"49"-576,-5 24-481,-5 29 33,-5 23 31,-11-1-288,-10 3-96,5-13-384,-5-19-801,20-28 64,12-24-193</inkml:trace>
  <inkml:trace contextRef="#ctx0" brushRef="#br0" timeOffset="1">1 566 801,'0'-3'1409,"0"3"-576,10 0-481,27 0 129,16 0 223,-1 0-383,6 0-257,-5 0-385,-17 0-704,1-2-160,-21-14-32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11 609,'-6'-11'810,"3"11"-25,1 30-357,2 109-164,-1 108-316,35 292 0,-31-513 28,-1-9 7,0 0 0,1 0-1,0 0 1,2 0-1,12 30 1,-17-46 17,0-1 0,0 1 1,1-1-1,-1 1 0,0-1 1,0 1-1,1-1 0,-1 1 1,0-1-1,0 0 0,1 1 1,-1-1-1,1 1 0,-1-1 1,0 0-1,1 1 0,-1-1 1,1 0-1,-1 0 0,1 1 0,-1-1 1,1 0-1,-1 0 0,1 0 1,-1 0-1,1 1 0,-1-1 1,1 0-1,-1 0 0,1 0 1,-1 0-1,1 0 0,-1 0 1,1 0-1,-1-1 0,1 1 1,-1 0-1,1 0 0,-1 0 0,1 0 1,-1-1-1,1 1 0,-1 0 1,0 0-1,1-1 0,-1 1 1,1 0-1,-1-1 0,0 1 1,1-1-1,-1 1 0,0 0 1,1-1-1,-1 0 0,17-28 90,30-112 288,-6 16 28,-38 118-364,0-1-1,1 0 0,0 1 0,0 0 0,1 0 0,0 0 1,5-6-1,-8 11-35,-1 0 0,1 1 1,0-1-1,0 1 0,0-1 1,0 1-1,0 0 0,0-1 1,0 1-1,0 0 0,0 1 1,0-1-1,1 0 0,-1 0 1,0 1-1,0 0 0,1-1 0,-1 1 1,1 0-1,-1 0 0,0 0 1,1 0-1,-1 1 0,0-1 1,1 1-1,-1-1 0,0 1 1,3 1-1,-2-1-3,-1 1 0,0-1 0,0 1 0,0 0 0,0 0 0,0 0 0,0 0 0,0 0 1,-1 0-1,1 0 0,-1 0 0,1 1 0,-1-1 0,0 0 0,1 6 0,10 40 45,-11-44-44,4 45 33,-2 1 0,-3 58 0,0-46-57,-1-38-66,-1 0 0,-1 1-1,-10 37 1,7-35-231,6-27 259,-1 1-1,1-1 1,0 0 0,0 1-1,0-1 1,0 1-1,-1-1 1,1 1 0,0-1-1,0 1 1,0-1 0,0 1-1,0-1 1,0 1-1,0-1 1,0 1 0,0-1-1,0 1 1,0-1 0,1 1-1,-1-1 1,0 1-1,0-1 1,0 1 0,1-1-1,-1 0 1,0 1-1,1-1 1,-1 1 0,1 0-1,16-13-1505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62 1666,'0'0'758,"0"0"-342,0 0-240,0 2-21,11 221-272,-11-190-236,0-32 278,0-1 1,0-22-54,-1-4 139,0 0 0,-1 1 0,-10-41 0,10 56 31,-1-1 0,0 1 1,-1 0-1,-1 0 0,1 0 0,-2 0 0,1 1 0,-1 0 0,0 0 0,-1 1 0,-12-13 0,16 18-16,-1 0-1,1 1 0,0-1 1,-1 1-1,0 0 0,1 0 0,-1 0 1,0 0-1,0 1 0,0-1 1,0 1-1,0 0 0,0 0 0,-1 1 1,1-1-1,0 1 0,0 0 1,-1 0-1,1 0 0,0 1 0,0 0 1,0-1-1,-8 4 0,7-2-10,0 0 0,0 1 0,1 0 0,-1 0 0,1 0 0,-1 0 0,1 0 0,0 1 0,1 0 0,-1 0 0,1 0 0,-1 0 0,1 1 0,0-1 0,1 1 0,-1 0 0,1 0 0,-2 5 0,-2 15-24,1 1 0,1-1 0,1 1 0,1 0 1,4 50-1,-2-69-34,1-1-1,-1 0 1,2 1 0,-1-1 0,1 0 0,0 0 0,0 0 0,0 0 0,1 0 0,0 0 0,0-1 0,1 0 0,-1 1-1,1-1 1,0 0 0,1-1 0,-1 1 0,1-1 0,0 0 0,0 0 0,0 0 0,1-1 0,-1 1 0,1-2 0,0 1 0,0 0-1,0-1 1,0 0 0,0-1 0,0 1 0,0-1 0,1 0 0,-1-1 0,1 0 0,-1 0 0,0 0 0,1 0 0,-1-1 0,0 0-1,1-1 1,-1 1 0,6-4 0,-1 1-84,-2 0 0,1-1-1,0 0 1,-1-1 0,9-7 0,50-43-877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1878 158 1345,'-46'-23'163,"-1"3"0,-1 1 1,0 3-1,-1 1 0,-99-14 0,111 22-101,-34-5 178,-1 3 1,0 3-1,-98 5 0,138 1-119,1 1 0,-1 2 1,1 2-1,0 0 0,0 2 0,1 2 0,0 0 0,0 2 0,1 2 1,1 0-1,0 2 0,-35 24 0,28-11-50,1 0 0,2 2 0,1 2 0,2 1 0,0 1 0,3 1 0,1 2 0,1 0 0,3 1 0,1 2 0,-27 75 0,28-60-42,4 0 1,2 2-1,2-1 0,3 1 1,2 1-1,2-1 0,4 1 0,10 94 1,-6-116-39,2 0-1,2-1 1,1 0 0,1 0 0,2-1 0,2-1 0,1 0 0,1-1 0,2-1 0,1 0 0,2-1-1,0-1 1,2-2 0,2 0 0,0-1 0,49 38 0,-15-21-48,2-3 1,1-3-1,2-2 0,2-3 1,1-3-1,140 40 0,-69-35 56,1-6 0,236 16 0,99-35-218,-314-14-439,282-45 1,-344 30 396,0-4 0,-2-4-1,179-79 1,-239 90 253,0-1 1,-2-2-1,0-1 1,-1-2-1,-2-1 1,0-1-1,45-50 0,-60 56 20,-1-1-1,-1 0 0,-1-1 0,-1-1 0,-1 0 1,-1 0-1,-1-1 0,0-1 0,-2 1 0,-1-1 1,-1-1-1,-1 1 0,1-36 0,-4 23 74,-2 0 1,-2 1-1,-1-1 0,-2 1 1,-2 0-1,-1 0 0,-1 1 0,-3 0 1,0 1-1,-2 1 0,-25-41 1,5 18 145,-3 1 1,-3 2-1,-1 2 1,-3 1 0,-80-68-1,52 59-14,-4 3 0,-1 3 0,-3 4 0,-2 3 1,-2 4-1,-2 4 0,-1 4 0,-184-46 0,121 49-118,-2 6 1,0 8-1,-1 5 0,-269 16 0,299 5-301,0 5-1,-163 39 0,213-32-1,1 3 0,2 3 0,0 3 0,-77 45 0,96-44-121,3 1-1,0 3 0,3 2 1,-66 65-1,66-49-427,2 2 1,-53 87-1,96-141 742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78 352,'0'0'721,"0"0"-208,0 4-124,16 394 903,-16 11-2872,-16-1124 2279,16 698-645,-1 4 10,1 1 1,1-1-1,0 0 0,4-16 1,-4 25-52,0 1 1,0-1-1,1 1 1,-1 0-1,1-1 1,0 1-1,0 0 1,0 0 0,0 0-1,0 0 1,1 1-1,-1-1 1,1 0-1,0 1 1,0 0-1,0 0 1,0 0-1,0 0 1,6-2-1,-1 0-9,1 1 0,-1 0 0,0 1 1,1 0-1,0 0 0,0 1 0,-1 0 0,1 0 0,0 1 0,0 0 0,0 1 0,0 0 0,-1 1 0,1-1 0,0 2 1,-1-1-1,1 1 0,-1 0 0,0 1 0,0 0 0,0 0 0,-1 1 0,0 0 0,1 0 0,-2 1 0,1 0 0,-1 0 1,0 0-1,0 1 0,0 0 0,-1 0 0,0 1 0,5 9 0,-4-2 9,0-1-1,-1 1 1,0 1-1,-1-1 1,0 1-1,1 23 1,-4-31-2,-1 0-1,0-1 1,0 1-1,0 0 1,-1 0-1,0 0 1,-1 0-1,0-1 1,0 1-1,0-1 1,-1 1-1,0-1 1,-1 0-1,0 0 1,-5 7-1,-2-3 29,1-1 1,-2-1-1,0 0 0,0-1 0,0 0 1,-1 0-1,0-2 0,-1 0 0,1 0 1,-1-1-1,0-1 0,-1 0 0,1-1 1,-1 0-1,1-2 0,-1 1 0,0-2 1,0 0-1,-19-3 0,32 3-54,-1-1 1,0 0-1,0 0 0,1 0 0,-1-1 1,0 1-1,1-1 0,0 0 0,-1 1 1,1-1-1,0 0 0,0 0 0,0 0 1,0-1-1,0 1 0,0 0 0,1-1 1,-1 1-1,1-1 0,0 0 0,0 1 1,0-1-1,0 0 0,0 0 0,0 0 1,1 1-1,-1-1 0,1 0 0,0 0 1,0 0-1,0-5 0,0-2-144,1-1 0,-1 1 0,1-1-1,1 1 1,0 0 0,1 0 0,6-18-1,-3 18-90,0-1 1,1 1-1,0 1 0,8-10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29 115 1634,'0'-1'37,"0"1"1,0 0-1,0-1 1,0 1 0,0 0-1,0-1 1,0 1 0,0-1-1,0 1 1,0 0-1,1-1 1,-1 1 0,0 0-1,0-1 1,0 1 0,1 0-1,-1 0 1,0-1-1,0 1 1,1 0 0,-1 0-1,0-1 1,0 1 0,1 0-1,-1 0 1,0 0-1,1-1 1,-1 1 0,0 0-1,1 0 1,-1 0 0,0 0-1,1 0 1,-1 0-1,1 0 1,-1 0 0,0 0-1,1 0 1,-1 0 0,2 0-3,-1 0 0,0 0 0,0 1 0,0-1 0,0 0 0,0 1 0,0-1 0,0 1 0,0-1 0,0 1 0,-1 0 0,1-1 0,0 1 0,0 0 0,0 0 0,-1-1 0,2 3 0,5 7 59,-1 1-1,-1 0 1,0 0 0,0 1 0,-1-1-1,0 1 1,-1 0 0,0 0 0,1 22 0,2 122-10,-6-130-44,0 65-17,3-17-36,-4-1-1,-3 1 0,-19 98 0,12-122-231,7-46 27,2-15 25,2-691 1164,0 698-958,-1-20 155,2 0 0,0 0-1,10-45 1,-10 63-148,0 1 0,1-1 0,0 0 0,1 1 1,-1 0-1,1 0 0,0-1 0,0 1 0,1 1 0,-1-1 0,1 1 0,0-1 1,0 1-1,1 0 0,-1 0 0,1 1 0,0-1 0,0 1 0,0 0 0,0 1 0,6-3 1,-3 2-41,1 0 1,-1 1-1,1 0 1,0 0 0,-1 1-1,1 0 1,0 0-1,0 1 1,0 0 0,0 1-1,0 0 1,-1 0-1,1 1 1,0 0 0,-1 1-1,1 0 1,-1 0-1,0 1 1,0 0 0,0 0-1,-1 0 1,1 1-1,-1 1 1,0-1 0,-1 1-1,1 0 1,-1 1-1,0 0 1,-1 0 0,0 0-1,0 0 1,0 1-1,-1 0 1,0 0 0,0 0-1,-1 0 1,-1 1-1,1-1 1,-1 1 0,2 14-1,-3-9-45,1 1-1,-2 0 1,0 0-1,0 0 1,-4 20-1,2-28 56,0 0-1,0 0 1,-1-1 0,0 1-1,0 0 1,0-1-1,-1 0 1,0 0-1,0 0 1,-1 0 0,1 0-1,-9 6 1,-1 1 10,-1 0 1,-1-1-1,1-1 1,-2-1 0,0 0-1,0-1 1,0-1-1,-1-1 1,-1 0 0,1-1-1,-1-1 1,0-1-1,0 0 1,0-2 0,0 0-1,-1-1 1,-28-3-1,46 2-22,0-1-1,0 1 0,0-1 1,0 1-1,0-1 1,0 0-1,0 0 0,0 0 1,1 0-1,-1 0 1,0 0-1,1 0 0,-1-1 1,1 1-1,-1-1 0,1 1 1,0-1-1,-1 1 1,1-1-1,0 0 0,0 0 1,0 1-1,1-1 1,-1 0-1,0 0 0,1 0 1,-1 0-1,1 0 0,-1 0 1,1-2-1,-1-3-105,1 1-1,0-1 1,0 1-1,1-1 1,0 1-1,0-1 1,0 1-1,4-12 1,-1 10-25,0-1 1,1 1-1,0-1 0,0 1 1,1 1-1,8-10 1,51-45-1338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1826,'27'-1'973,"0"-2"1,0-1 0,35-10-1,-31 7-1062,-1-3 1,0 0-1,-1-2 0,0-1 0,-1-1 0,27-19 0,-53 32 54,1-1 0,-1 1-1,0-1 1,0 1 0,0-1-1,0 0 1,0 0 0,0 0-1,0 0 1,-1 0 0,1-1 0,-1 1-1,1 0 1,-1-1 0,0 1-1,0-1 1,0 1 0,0-1-1,-1 0 1,1 1 0,-1-1 0,1 0-1,-1 0 1,0 1 0,0-1-1,0 0 1,-1 1 0,0-5-1,-1 2 43,0 0-1,-1 1 1,1-1-1,-1 1 0,0 0 1,0 0-1,0 0 1,-1 0-1,0 1 0,1-1 1,-1 1-1,0 0 1,-6-3-1,-10-6 193,0 1 1,0 2-1,-1 0 0,0 1 0,-1 1 1,1 1-1,-2 1 0,1 1 1,0 0-1,-1 2 0,-32 1 1,54 1-179,0 1 1,0-1-1,0 0 1,0 1-1,-1-1 1,1 1 0,0-1-1,0 1 1,0 0-1,0-1 1,0 1-1,0 0 1,0 0 0,1 0-1,-1 0 1,0-1-1,0 1 1,1 0-1,-1 1 1,0-1 0,1 0-1,-1 0 1,1 0-1,-1 0 1,1 0-1,0 0 1,0 1 0,-1-1-1,1 0 1,0 0-1,0 1 1,0-1-1,0 0 1,0 0 0,0 0-1,1 3 1,0 2-48,-1 0 1,1 0-1,0 0 0,0 0 1,1 0-1,4 10 1,1-4-98,0-1-1,1 0 1,0-1 0,0 0 0,1 0 0,1-1-1,0 0 1,18 12 0,0-1-289,1-2 1,41 19-1,3-7-237,1-3-1,96 22 1,-167-48 1151,-3-1 309,-2-1-664,0 0 0,0 0 1,0 0-1,0 0 0,0 0 0,0-1 1,0 1-1,0-1 0,1 1 0,-1-1 1,0 0-1,-1-2 0,-2-1 208,3 3-267,-10-9 529,1 1 0,1-1 0,-15-20-1,23 29-572,1 0-1,-1 0 1,1 0-1,-1 0 1,1 0-1,0-1 1,-1 1-1,1 0 0,1-1 1,-1 1-1,0-1 1,1 1-1,-1-1 1,1 0-1,0 1 1,-1-1-1,1 1 0,1-1 1,-1 0-1,0 1 1,1-1-1,-1 1 1,1-1-1,0 1 1,-1-1-1,1 1 0,1-1 1,-1 1-1,0 0 1,3-4-1,8-3-172,0 1 0,1 0-1,0 0 1,1 2 0,0-1-1,0 2 1,0 0 0,16-3-1,-2 0-111,1 2 0,0 1-1,1 2 1,-1 0-1,1 2 1,-1 2-1,1 0 1,55 11 0,-75-9 274,0 0 0,0 1 1,-1 0-1,1 1 0,-1 0 1,0 0-1,0 1 0,-1 0 0,0 1 1,0 0-1,0 0 0,-1 1 1,0 0-1,-1 0 0,11 16 1,-13-18-28,-1 1 1,0 0-1,0 0 1,0 0-1,-1 0 1,0 0-1,0 0 0,-1 0 1,0 1-1,0-1 1,-1 1-1,0-1 1,0 0-1,-1 1 1,0-1-1,0 1 1,-1-1-1,1 0 1,-2 0-1,1 0 1,-1 0-1,0 0 1,-6 8-1,-4 3-256,0-1 0,-2-1 1,0 0-1,-1-2 0,0 1 0,-1-2 0,-1 0 0,0-1 0,-1-1 0,-28 13 0,23-17-1458,20-6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6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1858,'0'0'993,"0"0"-225,0 0-383,0 0 159,5 19 97,0 19 64,1 24-353,-6 6-256,0 5-384,0-11-353,-6-13-32,-4-22-287,5-19-33,5-8-64,0-24-417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 1089,'-1'0'45,"1"-1"0,0 1 1,-1-1-1,1 1 0,0-1 0,-1 1 0,1 0 1,0-1-1,-1 1 0,1 0 0,-1-1 0,1 1 0,-1 0 1,1 0-1,-1 0 0,1-1 0,-1 1 0,1 0 1,-1 0-1,1 0 0,-1 0 0,1 0 0,-1 0 1,1 0-1,-1 0 0,1 0 0,-1 0 0,1 0 1,-1 0-1,1 0 0,-1 0 0,1 0 0,-1 1 0,1-1 1,-1 0-1,1 0 0,-1 1 0,-10 22 503,3 42-623,8-57 186,-2 13-82,-2 23-111,2 1 0,5 43 1,-3-76-38,2 0 0,0 0 0,0-1 0,1 1 0,0-1 0,1 0 0,0 0 1,1 0-1,1 0 0,-1-1 0,1 0 0,13 15 0,-18-23 103,0-1-1,0 1 0,1-1 1,-1 0-1,1 1 0,-1-1 1,1 0-1,-1 0 0,1 0 1,-1 0-1,1-1 0,0 1 1,-1 0-1,1-1 1,3 2-1,-4-2 24,0-1 0,0 1-1,1 0 1,-1 0 0,0 0 0,0-1 0,0 1-1,0 0 1,0-1 0,0 1 0,0-1 0,0 1 0,-1-1-1,1 0 1,0 1 0,0-1 0,0 0 0,0 0 0,0-1-1,4-4 108,-2-1 0,1 0 0,-1 0 0,0 0 0,4-14 0,-2 6 16,2-2 15,0-1 0,1 2 0,1-1 0,0 1 0,2 0 0,-1 1 0,25-25 0,-29 33-142,1 1 0,0 0 1,1 0-1,-1 1 0,1 0 0,0 0 0,0 1 0,1 0 0,0 1 1,-1 0-1,1 0 0,0 0 0,0 1 0,0 1 0,1 0 0,-1 0 1,16 1-1,-19 1 18,0 0 1,0 1-1,0 0 1,0 0-1,-1 0 1,1 1-1,-1 0 1,0 0 0,1 0-1,-1 1 1,-1 0-1,1-1 1,-1 2-1,1-1 1,-1 1-1,0-1 1,-1 1-1,1 0 1,-1 0-1,0 1 1,0-1 0,0 1-1,-1-1 1,2 9-1,1-2 47,-1 0 0,-1 0 0,0 1 1,-1-1-1,0 1 0,-1-1 0,0 1 0,-1 0 0,0-1 0,-1 1 0,-4 17 1,4-26-102,-1 0 0,1-1 0,-1 1 0,0 0 0,0 0 1,0-1-1,-1 1 0,1-1 0,-1 0 0,0 1 0,0-2 1,0 1-1,0 0 0,-1 0 0,1-1 0,-1 0 0,0 0 1,1 0-1,-8 3 0,7-4-1056,6-5-304,7-19-353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 1666,'-21'0'360,"0"0"0,0 2 1,0 0-1,0 1 1,-23 7-1,35-7-245,0 1 0,0 0-1,0 1 1,0-1 0,1 2 0,-1-1-1,1 1 1,1 0 0,-1 1 0,1 0-1,0 0 1,1 1 0,-7 8-1,6-5-117,0 0 0,1 0 0,0 1-1,0 0 1,2 0 0,-1 0 0,1 0-1,1 1 1,0 0 0,1-1 0,1 1-1,0 0 1,0 0 0,1 0 0,1 0-1,0 0 1,4 14 0,-4-23-57,1 0-1,0-1 1,0 1 0,1 0 0,-1-1 0,1 0-1,-1 0 1,1 0 0,0 0 0,0 0 0,1 0 0,-1-1-1,1 1 1,-1-1 0,1 0 0,0 0 0,-1-1-1,1 1 1,0-1 0,0 0 0,0 0 0,1 0 0,7 1-1,-3-1-22,1 0-1,0-1 1,0 0-1,0 0 1,0-1-1,0 0 1,0-1-1,0 0 1,12-4-1,-8-2 75,0 0-1,0-1 0,-1 0 0,0-1 1,-1 0-1,0-1 0,-1-1 0,0 0 1,-1 0-1,0-1 0,-1 0 0,0-1 1,-1 0-1,-1 0 0,0-1 1,5-16-1,-2-28 710,-9 58-614,-1-1 1,0 1 0,1 0 0,-1-1 0,0 1 0,0-1 0,0 1 0,0 0 0,0-1 0,0 1 0,-1-1 0,1 1 0,0 0 0,-1-1 0,1 1 0,-1 0 0,1-1 0,-1 1 0,0 0 0,0 0 0,1 0 0,-1 0 0,0-1 0,0 1 0,0 0 0,0 1 0,0-1 0,0 0 0,0 0 0,-1 0 0,1 1 0,0-1 0,-2 0 0,1 0 54,0 1 1,0 0-1,0 0 1,0 0 0,0 0-1,0 0 1,0 0-1,0 0 1,0 1-1,0-1 1,0 1 0,1 0-1,-1-1 1,0 1-1,0 0 1,0 0 0,-1 2-1,1-1-91,0 0-1,1 1 1,-1-1-1,1 1 1,0-1-1,0 1 1,0 0-1,0-1 1,1 1-1,-1 0 1,1 0-1,-1 3 1,-1 6-116,1 1 0,0-1 1,0 1-1,1-1 0,1 1 1,0 0-1,1-1 0,1 0 0,0 1 1,7 20-1,-1-16-296,0 1 0,0-2 0,2 1 0,0-2 0,1 1 0,22 21 1,289 278-1689,-270-254 1863,-50-56 142,0-1 0,-1 1 0,1-1 0,-1 1 0,0 0 0,-1 0 0,1 0 0,-1 0 0,0 0 0,0 1 0,-1 8 1,1-12 15,-1 1 1,-1-1 0,1 0 0,0 0 0,0 0 0,-1 0 0,1 0-1,-1 0 1,0 0 0,0 0 0,1 0 0,-1-1 0,0 1 0,-1 0-1,1 0 1,0-1 0,0 1 0,-1 0 0,1-1 0,-1 0 0,1 1-1,-1-1 1,0 0 0,-2 2 0,-3 0 12,0-1 1,0 1-1,0-1 1,0 0-1,-11 1 1,5-1-11,-53 8 376,0-4 0,-1-2-1,-91-7 1,127 1-126,0-1-1,0-1 1,0-1 0,1-2-1,0-2 1,0 0-1,1-2 1,-29-15 0,52 23-260,1 0 1,-1 0 0,0-1-1,1 0 1,0 0 0,0-1-1,-7-7 1,11 10-33,0 1 1,0 0-1,0-1 1,0 1-1,0-1 1,1 1-1,-1-1 0,0 1 1,1-1-1,-1 1 1,1-1-1,0 1 1,-1-1-1,1 0 0,0 1 1,0-1-1,0 0 1,0 1-1,0-1 0,1 0 1,-1 1-1,0-1 1,1 0-1,-1 1 1,1-1-1,-1 1 0,1-1 1,0 1-1,0-1 1,0 1-1,0 0 1,0-1-1,0 1 0,2-2 1,5-4-337,1 1 0,0 0 1,0 1-1,13-6 0,-22 11 400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7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23 833,'10'2'3801,"-10"17"-3193,-4 109 796,2-114-1419,0 0 1,-1-1 0,0 1-1,-1-1 1,-1 1-1,-12 23 1,13-28-42,4-8 20,0 1-1,-1-1 0,1 0 1,0 0-1,-1 0 0,1 0 1,-1 0-1,1 0 0,-1-1 0,0 1 1,1 0-1,-1 0 0,0 0 1,0-1-1,1 1 0,-1 0 1,0 0-1,-2 0 0,3-1-459,-5-74-713,4 53 1183,0 0 0,-8-39 0,6 51 50,1 1 1,-1 0 0,0 0 0,-1 1 0,0-1-1,0 1 1,-1 0 0,0 0 0,0 0 0,-12-11-1,12 13 43,-1 0 0,-1 0-1,1 1 1,-1 0-1,0 0 1,0 1 0,0 0-1,0 0 1,0 0-1,-1 1 1,-10-2 0,13 3-29,0 1 0,1-1-1,-1 1 1,0 0 0,0 0 0,1 0 0,-1 1 0,0-1 0,1 1 0,-1 0 0,0 1 0,1-1 0,-1 1 0,1 0 0,0 0 0,0 0 0,0 1 0,0-1 0,0 1 0,-6 6 0,2 1-27,0 1 0,1 0 0,0 0 1,1 1-1,0-1 0,1 2 0,0-1 1,1 0-1,0 1 0,-3 23 0,6-28-19,0-1 0,0 1 0,0 0 0,1 0 0,0-1 0,0 1 0,1 0 0,0 0 0,0-1 0,1 1 0,0-1 0,1 1 0,-1-1 0,1 0-1,1 0 1,-1 0 0,1 0 0,0-1 0,10 12 0,-6-11-58,0-1-1,0-1 1,1 1-1,0-2 1,-1 1 0,2-1-1,-1 0 1,0-1-1,1 0 1,0-1-1,18 3 1,2-2-375,0-1 1,53-4-1,-67 0 288,1 0 0,-1-1 0,1-1 0,-1 0 0,0-1 0,0-1 0,-1 0 0,0-1 0,0-1 0,0 0-1,17-14 1,56-48-1026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3 288,'0'-3'1442,"0"3"-642,0 0 1,0 0 384,0 0-256,0 11-352,0 40-257,0 33-160,0 24-128,0 17-64,-10-6 32,-1-14-32,6-24-256,-6-21-385,1-25-416,10-19-160,0-16 288,0 0-256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8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1057,'0'0'961,"0"0"-417,5 0-191,16 0 287,5 0 193,0-6-384,11-4-321,0-7-160,10 1-289,11-3-832,16-5-192,5 16-353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0 320,'0'0'1378,"0"0"-674,0 0-287,0 0 31,0 38-32,0 32 65,0 22-129,-5 16-224,-11 1-64,-5-12-64,11-16 0,-6-24-96,5-22-288,1-16-257,-1-16-31,1-3-1,10 0-416,-11-14-64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1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1313,'6'-24'801,"-6"18"96,0 6-257,0 0 193,0 52-128,0 88-481,15 69-32,59 50-96,52-5-64,64-40-32,72-57-320,49-49-481,25-51-800,-15-46 159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6 177 1217,'0'-9'769,"0"4"-129,-6 5 97,6-3-96,0 3-321,6 0-384,31-2-64,20-1 96,6-5-288,6-8-225,-11-6-128,-11-5 1,-10-8 95,-6-11-191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4 224,'1'0'64,"4"-1"65,0 0 0,0 0-1,0 1 1,0 0 0,-1 0-1,1 0 1,0 1 0,6 1-1,-10-2-84,1 1 1,0 1-1,-1-1 0,1 0 0,0 0 0,-1 1 0,1-1 0,-1 0 0,0 1 1,1 0-1,-1-1 0,0 1 0,0 0 0,0 0 0,0-1 0,0 1 0,-1 0 0,1 0 1,-1 0-1,1 0 0,-1 0 0,1 4 0,5 37 503,-2 1 0,-3 73-1,-1-38-131,3-1-73,0-15 190,-3 0 0,-9 77 0,7-129-533,0 0-1,-1 0 1,0 0-1,-1-1 1,0 1-1,0-1 1,-1 0-1,-1 0 1,0-1 0,-13 18-1,15-26-1763,6-10 1264,15-20 199,191-212-130,-192 220 445,-9 12 20,-1 1-1,1 0 1,1 0-1,0 0 1,10-8-1,-18 16 22,3-2-7,0 10 519,-5 19-453,-2 1 0,0-1 0,-2 0 0,-12 35 0,10-34-475,0 0 1,2 1-1,0 0 0,-1 41 1,10-36-488,10-17-315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9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1473,'0'0'860,"0"0"-284,0 0-95,18 0 229,-3-1-791,-1-1 0,1 0 1,-1-1-1,1 0 0,-1-1 0,0 0 0,0-2 1,-1 1-1,0-2 0,0 0 0,0 0 0,-1-1 1,0-1-1,20-18 0,-31 26 75,1-1 0,0 0-1,-1 1 1,1-1 0,-1 0 0,1 0-1,-1 0 1,0-1 0,0 1 0,0 0-1,0 0 1,0 0 0,-1-1 0,1 1 0,-1-1-1,1 1 1,-1 0 0,0-1 0,0 1-1,0-1 1,0 1 0,0 0 0,-1-1-1,1 1 1,-2-4 0,1 4 40,0 0 0,-1 0 0,1 0 0,-1 0-1,0 0 1,0 0 0,1 1 0,-1-1 0,0 1 0,0-1 0,0 1 0,-1 0 0,1 0-1,0 0 1,0 0 0,-1 0 0,1 0 0,-1 1 0,1-1 0,0 1 0,-1-1 0,1 1-1,-4 0 1,-1 0 55,1 0-1,0 1 1,0-1-1,0 1 0,0 1 1,0-1-1,0 1 1,0 0-1,0 0 1,1 1-1,-1-1 0,1 1 1,-1 1-1,-4 3 1,2 0-25,1-1 0,0 1-1,0 1 1,0-1 0,1 1 0,0 0 0,1 1 0,-6 11 0,4-6-46,2 0 0,-1 0 1,2 0-1,0 0 0,0 1 0,2 0 0,-1 0 0,2-1 0,0 1 0,1 0 1,3 29-1,-2-40-40,0 0 1,0 0-1,1 0 1,-1 0-1,1-1 1,0 1 0,0-1-1,0 1 1,0-1-1,1 0 1,-1 0-1,1 0 1,0 0 0,0 0-1,0 0 1,0-1-1,0 0 1,0 1-1,1-1 1,-1 0-1,1-1 1,0 1 0,0-1-1,4 2 1,9 1-226,0 0 1,1-1-1,0-1 1,20-1-1,-30 0 137,29 0-512,51-5 0,51-18 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11 619 288,'0'1'197,"1"0"-159,-1 0 0,0-1 0,0 1 0,0 0 0,0-1 1,0 1-1,0 0 0,0-1 0,0 1 0,0 0 0,0-1 1,0 1-1,0 0 0,0-1 0,-1 1 0,1 0 0,0-1 1,0 1-1,-1-1 0,1 1 0,0 0 0,-1-1 0,1 1 1,-1-1-1,1 1 0,-1-1 0,1 1 0,-1-1 0,1 0 1,-1 1-1,1-1 0,-1 0 0,0 1 0,0-1 0,0-5 235,1-26-119,5-135 245,-2 141-383,0-1-1,2 1 0,1 0 0,15-37 1,-6 23 40,40-69 0,-48 96-2,1 1 0,0 0 0,0 0 0,1 0 0,0 1-1,1 1 1,1 0 0,-1 0 0,21-13 0,-28 21-5,0-1-1,0 0 1,0 1-1,0 0 1,0 0 0,0 0-1,0 0 1,0 0 0,0 1-1,1-1 1,-1 1 0,0 0-1,5 0 1,-7 0-15,1 1 0,-1-1 1,1 1-1,-1-1 0,0 1 0,1 0 1,-1-1-1,0 1 0,1 0 0,-1 0 1,0 0-1,0 0 0,0 0 0,0 0 0,0 0 1,0 1-1,0-1 0,0 0 0,-1 0 1,2 3-1,1 6 87,0 0 1,-1 0 0,0 1-1,-1-1 1,0 0 0,-1 18-1,0-10-141,1 345-28,-1-362-3,0 0 0,0 0-1,0 0 1,0 0 0,0 0-1,0 0 1,0 0-1,1 0 1,-1 0 0,0 0-1,0 0 1,1 0 0,-1 0-1,1 0 1,-1 0 0,1 0-1,0 0 1,-1 0 0,1 0-1,0-1 1,-1 1 0,1 0-1,0-1 1,0 1-1,0 0 1,0-1 0,0 1-1,-1-1 1,1 1 0,0-1-1,0 1 1,0-1 0,1 0-1,-1 0 1,1 1 0,2-1-98,0 0 1,-1 0 0,1-1 0,0 1-1,0-1 1,-1 0 0,1 0 0,-1 0-1,7-3 1,1-2-216,0-1-1,-1 0 1,14-11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0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46 1473,'-4'0'165,"0"0"0,0 1 0,0-1 0,0 1 0,0 0 0,0 0 0,0 0-1,0 0 1,1 1 0,-1 0 0,1 0 0,-1 0 0,1 0 0,-1 0-1,1 1 1,0-1 0,-4 6 0,2-2-88,0 0 0,0 1 0,1 0 1,0 0-1,1 0 0,0 0 0,0 0 0,-3 13 0,1-2-122,2 1 0,0 0 0,1 0 0,1 0 0,0 0 0,5 37 1,-3-52 1,0-1 1,0 1 0,0 0-1,0-1 1,1 1 0,-1-1 0,1 1-1,0-1 1,0 0 0,0 0 0,0 0-1,1 0 1,-1 0 0,1 0 0,0-1-1,0 1 1,3 2 0,0-2-49,1 1-1,-1-1 1,1 0 0,-1 0 0,1-1 0,0 0 0,0 0-1,13 2 1,-9-3-13,0 0 1,1-1-1,-1 0 0,0-1 0,0 0 0,0-1 1,0 0-1,0 0 0,0-1 0,-1-1 0,1 0 1,10-6-1,-12 5 81,-1-1 1,0 0-1,0-1 1,-1 0-1,1 0 1,-2 0-1,1-1 1,-1 0-1,0 0 1,-1-1-1,0 0 1,0 0-1,-1 0 1,0 0-1,0-1 1,-1 0-1,-1 0 1,1 1-1,-2-2 1,1 1-1,-1 0 0,-1-20 1,-2 24 48,1 0 0,0 0 1,-1 0-1,0 0 0,-1 0 1,1 1-1,-1-1 0,0 1 0,-1-1 1,1 1-1,-1 0 0,0 0 0,0 1 1,-1-1-1,1 1 0,-1 0 0,0 0 1,0 0-1,0 1 0,-1 0 0,1 0 1,-10-3-1,-6-4 183,-1 2 0,1 0 0,-1 2 0,-45-8 1,31 10 234,0 2 1,-57 3 0,88 0-430,0-1 0,0 1-1,0 0 1,0 1 0,0-1-1,0 1 1,1 0 0,-1 0-1,1 0 1,-1 1 0,1 0 0,0 0-1,-1 0 1,2 0 0,-8 7-1,10-8-72,-1 1-1,0-1 1,0 0-1,1 1 1,-1 0-1,1-1 0,0 1 1,0 0-1,0 0 1,0-1-1,0 1 1,1 0-1,-1 0 1,1 0-1,0 0 1,0 0-1,0 0 0,0 0 1,0 0-1,1 0 1,-1 0-1,1 0 1,0 0-1,0-1 1,0 1-1,0 0 1,1-1-1,1 5 0,2-1-247,0 0 0,0-1 0,1 0 0,-1 1 0,9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0 961,'0'0'1030,"0"0"-144,0 8-170,-16 183 257,1-57-937,8 9-23,-6 65-277,13-188 172,0-17 68,1 0 0,-1 0-1,0 0 1,0 0 0,0 0 0,0 0 0,-1-1 0,1 1 0,-1 0-1,0 0 1,0 0 0,-2 4 0,2-6-179,-5-6 112,-14-36 196,15 30-46,0 1 1,0-1-1,-1 1 0,-8-10 0,11 16-18,-1 1 0,1-1 0,-1 1-1,1 0 1,-1 0 0,0 0 0,-1 1-1,1-1 1,0 1 0,-1 0 0,1 0-1,-1 1 1,-8-3 0,6 2 24,-1 1-1,1 0 1,-1 0-1,1 1 1,-1 0-1,1 0 1,-1 0-1,0 1 1,1 1 0,0-1-1,-1 1 1,1 0-1,0 1 1,0 0-1,0 0 1,0 0-1,1 1 1,-1 0-1,1 0 1,0 1 0,0-1-1,-8 10 1,5-4-29,1 0 0,1 0 0,0 1 0,0 0 0,1 0 0,1 1 0,0 0 0,0 0 1,1 0-1,0 0 0,2 1 0,-3 18 0,4-25-33,-1 5 8,1 1 1,0-1-1,1 1 0,2 22 0,-1-31-19,-1-1-1,1 1 1,0 0-1,0 0 1,0 0 0,1 0-1,-1-1 1,1 1-1,-1-1 1,1 1-1,0-1 1,0 0-1,0 1 1,0-1-1,0 0 1,0 0-1,1-1 1,-1 1-1,1 0 1,0-1-1,-1 1 1,1-1-1,4 2 1,9 1-220,0 0 0,1-1 0,-1-1 1,1-1-1,0 0 0,-1-1 0,1 0 1,0-2-1,-1 0 0,1-1 0,-1 0 0,0-2 1,0 1-1,26-13 0,59-38-1379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39 283 2402,'0'0'1677,"13"-8"-717,16-7-342,48-17-1,-47 20-826,-1 0 1,28-18-1,-53 28 146,0 0 1,-1-1-1,1 0 1,-1 0-1,0 0 1,0-1-1,0 1 1,0 0-1,0-1 1,-1 0-1,0 0 1,0 0-1,0 0 1,0 0-1,1-5 1,0-2 19,-1 0 1,0 0 0,-1 0-1,-1-20 1,0 29 56,0 0 0,-1 0 0,1 0 0,-1 0 0,0 1 0,0-1 0,1 0 0,-1 0 0,0 1 0,0-1 0,-1 1 0,1-1 0,0 1 1,-1-1-1,1 1 0,0 0 0,-1 0 0,1 0 0,-1 0 0,0 0 0,1 0 0,-1 0 0,0 0 0,0 0 0,0 1 0,1-1 0,-1 1 0,0 0 0,0-1 0,0 1 0,0 0 0,-3 0 0,-7-1 125,0 1 0,0 0 0,0 0 0,-14 3 1,17-1-43,0 1 0,1 0 0,-1 1 0,1 0 1,-1 0-1,1 0 0,0 1 0,1 0 0,-1 1 1,1 0-1,0 0 0,0 1 0,1-1 0,0 2 1,0-1-1,1 0 0,0 1 0,-5 9 0,0 1 38,1 1-1,1-1 0,0 1 0,2 1 0,0-1 0,1 1 1,-3 25-1,8-43-133,-2 13 16,0-1-1,2 1 0,0 0 0,1 15 1,0-26-44,0 0 1,-1-1-1,1 1 0,0 0 1,1-1-1,-1 1 1,1-1-1,-1 0 1,1 1-1,0-1 0,0 0 1,1 0-1,-1 0 1,1-1-1,-1 1 0,1-1 1,0 1-1,0-1 1,0 0-1,6 4 1,4-2-236,0 1 0,0-1 0,1-1 0,-1-1 0,1 0 0,0 0 0,0-1 0,0-1 1,-1-1-1,1 0 0,0 0 0,0-1 0,-1-1 0,1-1 0,-1 1 0,13-7 0,1-3-618,45-29-1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1 1922,'-14'24'1936,"0"1"0,-12 34 0,22-48-1675,0 1 0,1 0 0,0 0 0,1 0 0,1 0-1,0 0 1,1 23 0,0-31-453,1 0-1,0 1 1,0-1-1,1 0 1,-1 0-1,1 0 0,0 0 1,0 0-1,0-1 1,1 1-1,-1 0 1,1-1-1,0 0 1,0 0-1,0 1 1,6 3-1,7 5-931,0-1-1,27 13 1,-17-10 505,-3-2 129,26 18 127,-46-27 368,0-1 1,-1 0-1,1 0 0,-1 1 0,1 0 1,-1-1-1,0 1 0,0 0 0,-1 0 0,1 0 1,-1 0-1,1 0 0,-1 0 0,1 4 1,-2-6-7,1 0 0,-1 0 0,0 0 0,0 0 0,0-1 0,0 1 0,0 0 0,0 0 0,0 0 0,0 0 0,0 0 0,-1 0 0,1 0 0,0-1 0,0 1 0,-1 0 0,1 0 1,-1 0-1,1 0 0,0-1 0,-1 1 0,0 0 0,1-1 0,-1 1 0,1 0 0,-1-1 0,-1 2 0,-16 9 136,-1-1 0,-1 0 0,0-1 0,-37 10 0,55-18-111,-56 18 1318,-78 15-1,110-29-864,-1-1-1,0-1 0,0-2 1,-1-1-1,-38-4 1,62 1-666,8-5-364,0 3 214,0 0 0,1 0 1,-1 0-1,1 1 0,0-1 1,8-4-1,72-33-2490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 1153,'10'0'737,"-10"0"-65,0 16 353,0 11 513,0 5 480,-26 17-96,-21 2 160,-11 1-161,-5-4-543,5-12-1154,10-15-993,17-15-2434,31-6-1665,16-25 864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11 480,'-12'-10'2533,"6"11"-1114,9 26-722,23 46-941,28 42 285,-32-72-319,-1 2 1,-2 1 0,-2 0-1,-2 1 1,9 55 0,-24-101 274,0 0 0,0 0 1,0 0-1,-1 0 0,1-1 0,0 1 1,-1 0-1,1 0 0,0 0 1,-1-1-1,1 1 0,-1 0 0,1-1 1,-1 1-1,0 0 0,1-1 1,-1 1-1,0-1 0,1 1 0,-1-1 1,0 1-1,1-1 0,-1 1 1,0-1-1,0 0 0,0 1 0,1-1 1,-1 0-1,0 0 0,0 0 1,0 0-1,0 1 0,0-1 0,1 0 1,-1-1-1,0 1 0,0 0 1,-1 0-1,-42-3 134,39 2-119,-14-2 103,1-1 0,0-1-1,0-1 1,0-1 0,-17-8 0,-86-51 999,57 29-477,55 32-609,1 2-21,1-1 0,-1-1 0,1 0 1,0 0-1,-8-8 0,13 12-116,1-1 0,-1 0 1,1 0-1,-1 0 0,1 0 1,0 0-1,0-1 0,0 1 0,0 0 1,0-1-1,1 1 0,-1 0 1,1-1-1,-1 1 0,1-1 1,0 1-1,0-1 0,0 1 1,0 0-1,1-1 0,-1 1 0,2-5 1,11-25-1472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11 993,'10'-11'609,"-10"11"-33,0 60-160,-16 40-31,-26 30 63,-15 24-31,-1-14-161,10-10-192,12-19-64,14-24-288,22-20-865,6-34-481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1121,'0'0'1025,"0"0"-384,0 0 31,0 0-63,0 2-289,0 20-288,0 5-352,0-3-545,0 1-320,32-9-705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87 705,'0'2'246,"-1"0"0,0 1 0,1-1 0,-1 0 0,0 0 1,0 0-1,0 0 0,0 0 0,-1 0 0,1 0 0,-2 2 1,-10 17 482,7-5-612,2 1 1,0 0-1,0 0 0,2 1 0,-1 22 0,5 90-501,-1-118 321,-1-3-55,1 0 1,0 0-1,0 0 0,6 18 0,-6-25 80,0 1-1,0 0 1,0-1 0,1 1-1,-1-1 1,1 1 0,-1-1 0,1 0-1,0 0 1,0 0 0,0 0 0,0 0-1,0 0 1,0 0 0,1-1-1,-1 1 1,1-1 0,-1 0 0,1 1-1,4 0 1,-2 0-8,1-1 0,-1 0 0,1-1 0,0 1 0,-1-1 0,1 0-1,-1 0 1,1-1 0,-1 1 0,1-1 0,-1 0 0,1-1 0,-1 0 0,10-4 0,-6 1 22,-1 0 1,0 0 0,0-1-1,-1 0 1,1 0 0,-1-1-1,-1 0 1,7-8 0,4-8 16,-2-1 1,0 0 0,-2-1-1,-1-1 1,9-27 0,-12 26 124,-1 0 0,-1-1 0,-2 0 0,-1 0 1,-1 0-1,-1-41 0,-2 68-80,0 0-1,0 0 1,0 0-1,0 0 1,0-1-1,-1 1 1,1 0 0,0 0-1,-1 0 1,1 0-1,0 0 1,-1 0-1,0 0 1,1 0 0,-1 0-1,1 0 1,-1 1-1,0-1 1,0 0-1,0 0 1,1 0 0,-1 1-1,0-1 1,0 1-1,0-1 1,0 0-1,0 1 1,0 0 0,0-1-1,0 1 1,0 0-1,0-1 1,-1 1-1,1 0 1,0 0 0,0 0-1,0 0 1,0 0-1,0 0 1,0 0 0,-1 0-1,1 1 1,-1-1-1,-1 1 29,-1 0 0,1-1 0,0 1 0,0 1-1,0-1 1,0 0 0,0 1 0,0-1 0,0 1 0,1 0-1,-1 0 1,0 0 0,1 0 0,0 1 0,-3 2 0,-2 7-10,1 0 0,1 1 1,0-1-1,0 1 0,1 0 0,1 0 1,-3 27-1,3-19-202,2 0 1,0 0-1,1 1 1,5 31-1,-3-47 29,-1-1 1,1 1-1,-1 0 0,2-1 0,-1 1 1,0-1-1,1 0 0,0 0 1,1 0-1,-1 0 0,1 0 0,0-1 1,0 1-1,0-1 0,0 0 1,1-1-1,0 1 0,0-1 0,0 0 1,0 0-1,0 0 0,1-1 1,-1 1-1,1-2 0,-1 1 1,1 0-1,0-1 0,7 1 0,45 0-1201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0 801,'-5'1'143,"1"0"1,-1-1-1,1 1 1,0 1-1,-1-1 1,1 1-1,0 0 1,0 0-1,0 0 1,0 0-1,0 1 1,1-1 0,-1 1-1,1 0 1,-1 0-1,1 1 1,0-1-1,0 1 1,1-1-1,-1 1 1,1 0-1,0 0 1,0 0-1,0 0 1,-2 8-1,-2 2-219,2 1 0,0-1-1,0 1 1,1 0 0,1 1 0,0 23-1,2-30-147,0 1-1,1 0 0,0-1 0,4 18 0,-4-23 141,1 0-1,-1 0 1,1 0 0,0 0-1,1-1 1,-1 1 0,1 0-1,-1-1 1,1 0 0,0 1-1,0-1 1,7 4 0,2 2-160,1-1 1,27 12-1,23 15 494,-88-26 225,-89 1 938,-143-4-1,212-6-1413,45 0-20,0 0-1,0 0 0,0 0 1,0 0-1,0 0 0,0-1 1,1 1-1,-1 0 0,0 0 1,0 0-1,0 0 0,0 0 1,0 0-1,0 0 0,0 0 1,0 0-1,0 0 0,0 0 1,0 0-1,0-1 0,0 1 1,0 0-1,0 0 0,0 0 1,0 0-1,0 0 0,0 0 1,0 0-1,0 0 0,0 0 1,0 0-1,0-1 0,0 1 1,0 0-1,0 0 0,0 0 1,0 0-1,0 0 0,0 0 1,0 0-1,0 0 0,0 0 1,0 0-1,0-1 0,0 1 1,0 0-1,0 0 0,-1 0 1,1 0-1,0 0 0,0 0 1,0 0-1,0 0 0,0 0 1,0 0-1,0 0 0,0 0 1,0 0-1,0 0 0,-1 0 1,1 0-1,0 0 0,11-7-673,38-15-1040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1 416,'0'0'865,"0"0"-448,0 0-1,0 11 193,0 19 223,0 18 129,0 28-288,0 21-289,0 28-384,0 7 32,0-10-160,0-14-320,0-19-257,0-24-288,0-24 32,0-22-64,0-19-320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71 320,'-27'-11'1890,"27"6"-641,0 5-128,0 0-32,11 0-320,36 0-353,22 0-255,20 0-289,-5-6-833,-15-7-705,-22-6-128,-42 3-256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1 320,'0'0'1442,"-21"0"-738,-5 0-63,10 16 256,-5 0 128,-5 11-128,-1 17-353,6 10-320,0 13-224,16 9 0,5-6-128,0-16-288,47-21-833,27-30-385,10-3 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40 2659,'-27'-1'1098,"16"0"-818,1 1 0,-1 0 0,1 1 0,-1 0 0,-10 3-1,17-3-254,0 1-1,1-1 0,-1 1 0,0 0 0,1 0 1,0 0-1,-1 0 0,1 1 0,0-1 1,0 1-1,1 0 0,-1 0 0,0 0 0,1 0 1,0 0-1,0 1 0,-3 5 0,-2 8-91,0 0 0,1 1 0,1-1 0,1 2-1,0-1 1,2 0 0,0 1 0,1-1 0,0 1-1,2-1 1,3 20 0,-3-33 15,0 0-1,0 1 1,1-2 0,0 1-1,0 0 1,1 0 0,-1-1-1,1 1 1,0-1 0,0 0-1,0 1 1,1-2 0,-1 1-1,1 0 1,0-1 0,0 1-1,0-1 1,1 0 0,-1-1-1,1 1 1,-1-1-1,1 0 1,0 0 0,0 0-1,0-1 1,0 0 0,9 2-1,-4-2-38,0 1 0,1-1 0,-1-1-1,0 0 1,0-1 0,0 1-1,1-2 1,-1 0 0,0 0-1,0 0 1,-1-2 0,1 1-1,16-9 1,-17 6 59,0-1 1,-1 1-1,0-1 0,0-1 0,-1 0 0,0 0 0,0 0 1,-1-1-1,0 1 0,-1-2 0,1 1 0,4-15 0,-7 18 42,-1 0 0,0 1-1,0-1 1,-1 0 0,0 0-1,0 0 1,-1 0 0,1-1-1,-1 1 1,0 0 0,-1 0 0,0 0-1,0 0 1,0 0 0,0 0-1,-1 0 1,0 0 0,0 1-1,-1-1 1,0 1 0,0-1-1,0 1 1,-8-10 0,-2 3 73,-1-1 0,0 2 0,-1 0-1,0 1 1,-1 0 0,0 1 0,0 1 0,-1 0 0,0 1 0,0 1 0,-25-5 0,12 4 62,-1 2 1,0 0 0,0 3-1,-1 0 1,-58 6-1,87-4-155,1 0-1,0 0 1,0 1 0,0-1-1,-1 1 1,1 0 0,0 0-1,0 0 1,0 0 0,0 0-1,0 0 1,1 0 0,-1 1-1,0-1 1,0 1 0,1-1-1,-1 1 1,1 0 0,0-1-1,-1 1 1,1 0 0,0 0-1,0 0 1,0 0 0,-1 4-1,1-3-27,0 0 1,1 0-1,-1 1 0,1-1 0,0 1 0,0-1 0,0 0 0,0 1 1,1-1-1,0 0 0,-1 1 0,1-1 0,0 0 0,0 0 0,1 0 1,-1 1-1,3 2 0,0 0-99,1 0 0,0-1 1,0 1-1,1-1 0,0 0 0,0-1 0,10 7 1,68 38-1413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39 398 577,'-2'0'1046,"-18"4"120,19-4-1146,0 0 0,1 0 0,-1 0 1,1 0-1,-1 0 0,0 0 0,1-1 0,-1 1 1,1 0-1,-1 0 0,0 0 0,1-1 0,-1 1 1,1 0-1,-1-1 0,1 1 0,-1 0 0,1-1 1,0 1-1,-1-1 0,1 1 0,-1-1 0,1 1 1,0-1-1,-1 1 0,1-1 0,0 1 0,0-1 1,-1 1-1,1-1 0,0 1 0,0-1 1,0 0-1,0 1 0,0-1 0,0 1 0,0-1 1,0-1-1,-1-11-33,1-1 0,0 1 0,1-1 0,1 1 1,0 0-1,1-1 0,0 1 0,1 0 0,11-23 1,0 10-43,2 0 0,0 1 0,41-44 1,-58 69 58,0 0 1,0 0 0,0 0 0,0-1 0,0 1-1,0 0 1,0 0 0,0 0 0,1 0-1,-1 0 1,0 0 0,0 0 0,0 0 0,0 0-1,0 0 1,0 0 0,1-1 0,-1 1-1,0 0 1,0 0 0,0 0 0,0 0 0,0 0-1,0 0 1,1 0 0,-1 0 0,0 0-1,0 0 1,0 0 0,0 1 0,0-1 0,1 0-1,-1 0 1,0 0 0,0 0 0,0 0-1,0 0 1,0 0 0,0 0 0,0 0 0,1 0-1,-1 0 1,0 0 0,0 1 0,0-1-1,0 0 1,0 0 0,0 0 0,0 0-1,0 0 1,0 0 0,0 1 0,0-1 0,0 0-1,0 0 1,0 0 0,0 0 0,0 0-1,0 0 1,0 1 0,0-1 0,0 0 0,0 0-1,0 0 1,0 0 0,0 0 0,0 1-1,1 13 113,-1-10-56,-5 162 462,5-164-523,0-1-1,0 0 1,0 0 0,1 0 0,-1 0 0,0 0 0,1 0 0,-1 1 0,1-1 0,0 0-1,-1 0 1,1-1 0,0 1 0,0 0 0,-1 0 0,1 0 0,0 0 0,0-1 0,0 1-1,0 0 1,0-1 0,0 1 0,0-1 0,0 1 0,0-1 0,0 1 0,0-1-1,1 0 1,-1 1 0,0-1 0,0 0 0,0 0 0,0 0 0,2 0 0,50-3-98,-49 3 82,9-3-22,1-1 1,-2 0-1,1 0 0,0-2 0,-1 1 1,0-2-1,0 1 0,-1-2 0,0 1 0,0-2 1,-1 1-1,10-11 0,12-13-35,-2-2 0,33-46 0,-51 60 57,-11 17 18,1 0 0,-1 0 0,1 1 0,-1-1 0,1 1 0,0-1 0,0 1 0,0-1-1,0 1 1,0 0 0,1 0 0,-1 0 0,5-2 0,-7 40 297,-9 4-233,-1-1-1,-26 64 1,23-73-280,2 1 1,1 0-1,1 1 1,2-1 0,1 1-1,-2 43 1,8-75 200,0 0 1,0 0-1,0 1 1,0-1-1,0 0 1,0 0-1,0 0 1,0 0 0,0 0-1,0 0 1,0 1-1,0-1 1,0 0-1,0 0 1,0 0-1,1 0 1,-1 0-1,0 0 1,0 1 0,0-1-1,0 0 1,0 0-1,0 0 1,0 0-1,0 0 1,0 0-1,1 0 1,-1 0-1,0 0 1,0 0 0,0 1-1,0-1 1,0 0-1,0 0 1,0 0-1,1 0 1,-1 0-1,0 0 1,0 0-1,0 0 1,0 0-1,0 0 1,1 0 0,-1 0-1,0 0 1,0 0-1,0 0 1,0 0-1,0 0 1,0 0-1,1-1 1,-1 1-1,0 0 1,0 0 0,0 0-1,0 0 1,0 0-1,0 0 1,1 0-1,25-3-1038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1 351 737,'0'0'608,"0"-4"-293,0 0-298,1 1-1,-1-1 0,1 0 1,0 0-1,0 1 1,1-1-1,-1 0 0,1 1 1,0-1-1,0 1 0,4-6 1,34-37 70,-20 25-61,23-30-6,5-6 2,64-59 0,-112 116-17,0 0 1,0 0-1,0 0 0,0 0 1,0 0-1,0-1 0,0 1 0,0 0 1,1 0-1,-1 0 0,0 0 1,0 0-1,0 0 0,0-1 1,0 1-1,0 0 0,0 0 1,1 0-1,-1 0 0,0 0 1,0 0-1,0 0 0,0 0 1,0 0-1,1 0 0,-1 0 1,0 0-1,0 0 0,0 0 1,0 0-1,1 0 0,-1 0 0,0 0 1,0 0-1,0 0 0,0 0 1,1 0-1,-1 0 0,0 0 1,0 0-1,0 0 0,0 0 1,0 0-1,1 0 0,-1 0 1,0 0-1,0 1 0,0-1 1,0 0-1,0 0 0,0 0 1,0 0-1,0 0 0,1 0 1,-1 1-1,0-1 0,0 0 0,0 13 115,0-6-25,-2 17-20,-1 0-1,-2-1 1,0 1-1,-1-1 1,-17 40-1,14-40-122,0 1 0,2 0 1,1 0-1,1 0 0,-4 48 0,8-72 46,1 0-1,0 1 1,0-1-1,0 0 1,0 0-1,0 0 1,0 0-1,0 1 1,1-1-1,-1 0 1,0 0-1,0 0 1,0 0 0,0 1-1,0-1 1,0 0-1,0 0 1,0 0-1,0 0 1,0 0-1,0 0 1,1 1-1,-1-1 1,0 0-1,0 0 1,0 0-1,0 0 1,0 0-1,0 0 1,1 0-1,-1 0 1,0 0-1,0 1 1,0-1-1,0 0 1,1 0 0,-1 0-1,0 0 1,0 0-1,0 0 1,0 0-1,1 0 1,-1 0-1,0 0 1,0 0-1,0 0 1,0-1-1,0 1 1,1 0-1,-1 0 1,0 0-1,0 0 1,0 0-1,0 0 1,1 0-1,7-1-25,0-1 0,0 1 0,0-1 0,0-1 0,-1 0 0,1 0 0,-1 0 0,1-1 0,-1 0 0,0 0 0,0-1 0,10-9-1,16-15 26,34-38 1,-35 34-23,175-183 410,-196 207 3,-7 12 218,-8 21 28,-37 103-133,28-96-752,2 0 0,2 1 0,0 0 1,2 1-1,-5 64 0,12-96 222,0 0 0,0 0 0,0 0 0,0 0 0,0-1-1,0 1 1,0 0 0,0 0 0,0 0 0,1 0 0,-1 0-1,0-1 1,0 1 0,1 0 0,-1 0 0,1-1 0,-1 1 0,0 0-1,1 0 1,0-1 0,-1 1 0,1-1 0,-1 1 0,1 0-1,1 0 1,20-1-657,-19 0 620,37-7-1264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1698,'-11'-1'245,"0"1"0,0 1 1,1 0-1,-1 1 0,-18 4 1,24-4-157,0 0 1,0 1 0,0 0 0,1-1-1,-1 2 1,1-1 0,-1 0-1,1 1 1,0 0 0,0 0-1,1 0 1,-1 1 0,-2 4 0,-4 8-64,0-1 0,2 1 0,0 1 1,1 0-1,1 0 0,0 0 1,1 1-1,2-1 0,-1 1 1,2 0-1,1 1 0,0-1 1,4 29-1,-3-44-70,1 0 0,-1 1-1,1-1 1,1 0 0,-1 0 0,1 0 0,-1 0 0,1 0-1,0 0 1,0-1 0,1 1 0,-1-1 0,1 1 0,0-1 0,0 0-1,0 0 1,0 0 0,1 0 0,-1-1 0,1 1 0,-1-1 0,1 0-1,0 0 1,0 0 0,0-1 0,0 1 0,0-1 0,0 0-1,5 1 1,-2-1-7,0 0-1,0 0 1,1 0-1,-1-1 0,0 0 1,0-1-1,0 1 1,0-1-1,0-1 1,0 1-1,0-1 0,0 0 1,0-1-1,0 0 1,-1 0-1,0 0 1,11-8-1,-7 1 74,1-1 0,-1 0 0,-1-1 0,0 0 0,-1-1-1,0 0 1,-1 0 0,0 0 0,-1-1 0,-1 0 0,0 0 0,-1-1 0,0 0-1,-1 1 1,-1-1 0,0 0 0,-1 0 0,-1 0 0,-2-20 0,2 31 40,-1 1 1,0 0-1,1 0 1,-1 0-1,-1 0 1,1 0 0,0 0-1,-1 0 1,1 0-1,-1 0 1,0 1-1,0-1 1,0 1-1,0-1 1,-1 1-1,1 0 1,0 0-1,-1 0 1,0 0 0,1 0-1,-1 1 1,0-1-1,-4-1 1,2 1-28,-1 0 1,0 0 0,1 1-1,-1-1 1,0 1 0,0 1-1,0-1 1,1 1 0,-1 0-1,0 0 1,0 0 0,-7 2-1,11-1-64,1 0 0,-1 0 0,0 0-1,0 0 1,0 0 0,1 0-1,-1 1 1,1-1 0,-1 0 0,1 1-1,-1 0 1,1-1 0,0 1-1,0 0 1,0-1 0,0 1 0,0 0-1,0 0 1,0 0 0,1 0 0,-1 0-1,1 0 1,-1 4 0,-5 54-1109,6-48 827,-1 47-944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2319 0 1666,'-84'27'1025,"-5"22"-385,-11 29-255,-21-10 255,-21 8 225,-26 2 0,-11-2-64,-21-9-225,-10-10-192,-6-8-320,1-14-576,15-22-801,26-13-353,43 0-320,41 0-160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1602,'7'-22'330,"1"-1"0,1 1 0,1 0 1,1 1-1,1 0 0,1 1 0,0 0 1,2 1-1,32-33 0,-35 40-315,0 2-1,1 0 1,1 0-1,-1 1 0,1 1 1,1 1-1,0 0 1,0 0-1,0 2 1,1 0-1,0 0 1,-1 2-1,2 0 1,-1 0-1,19 1 1,-28 2-12,-1 0 1,1 0-1,0 0 1,-1 1-1,1 0 1,-1 0-1,1 1 1,-1 0 0,0 0-1,1 0 1,-1 1-1,8 5 1,-11-5 24,1 0 1,0 0 0,-1 1-1,0-1 1,0 1-1,0 0 1,0 0-1,-1 0 1,1 0 0,-1 1-1,0-1 1,0 1-1,-1-1 1,1 1-1,-1 0 1,0-1-1,0 8 1,1 2 8,-1-1 1,-1 1-1,0 0 1,-1 0-1,0 0 0,-1-1 1,-1 1-1,0-1 0,-1 1 1,0-1-1,-1 0 0,-1-1 1,0 1-1,0-1 1,-1 0-1,-1 0 0,0-1 1,-1 0-1,0-1 0,0 0 1,-1 0-1,0-1 1,-1 0-1,-21 12 0,30-18-168,-1-1 0,0 0 0,-1 0 0,1 0 0,0 0 0,-1-1 0,1 0 0,-1 1 0,1-1 0,-1 0 0,1-1 0,-6 2 0,11-7-1833,20-20-454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44 737,'-3'-7'190,"1"4"-100,0 0-1,1-1 1,-1 1 0,1-1 0,0 1 0,0-1-1,0 1 1,0-6 0,1 9 156,-3 0-225,1 1 0,0 0 1,0-1-1,0 1 1,0 0-1,0 0 1,0 1-1,0-1 1,1 0-1,-1 0 1,0 1-1,1-1 0,-1 1 1,1 0-1,-1-1 1,1 1-1,0 0 1,0 0-1,0 0 1,0 0-1,0 0 1,0 0-1,0 0 0,1 0 1,-1 3-1,-3 2 25,-99 254 7,97-253 57,2-18-63,1-40-55,0 3 14,0 32 1,-1 0 0,-1 1 0,0-1 0,-1 1 0,-1 1 0,-10-17 0,14 24 13,-1 1 0,0 0 0,0-1-1,0 1 1,0 1 0,-1-1-1,0 1 1,0-1 0,0 1-1,-1 1 1,1-1 0,-1 1 0,0 0-1,0 0 1,0 1 0,-12-4-1,12 5 17,1 0 0,0 0 0,-1 1 0,1 0 0,0 0 0,-1 0 0,1 0 0,0 1 0,-1 0-1,1 0 1,0 0 0,0 1 0,0 0 0,0 0 0,0 0 0,0 1 0,1-1 0,-6 5 0,3 0-7,0 1 1,0-1-1,1 1 0,0 1 1,0-1-1,1 1 1,0 0-1,1 0 1,-4 12-1,-6 17-4,2 1-1,1 0 0,3 0 1,1 1-1,2 0 1,-1 77-1,6-113-24,0 0 0,0 1 0,0-1-1,1 0 1,-1 0 0,1 0 0,0 1 0,0-1 0,0 0-1,1 0 1,-1 0 0,1 0 0,0-1 0,0 1-1,1 0 1,-1-1 0,1 0 0,-1 1 0,1-1 0,0 0-1,0 0 1,8 4 0,-2-2-8,1-1-1,0 0 1,0-1-1,0 0 1,0-1-1,1 0 1,-1-1-1,20 1 1,-3-1-111,0-2 0,0 0 0,-1-2 0,1-1 0,51-14 0,-33 3-343,0-2 1,64-34 0,26-24-948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4 291 224,'-2'-50'703,"1"23"-381,0 0 0,6-42 1,-4 63-272,0-1-1,0 1 1,1-1 0,0 1 0,0 0 0,1-1-1,-1 1 1,1 1 0,1-1 0,-1 0 0,1 1-1,0-1 1,0 1 0,1 0 0,6-6 0,-6 9-16,0-1 0,0 1 0,1 0 0,-1 0 1,1 0-1,-1 1 0,1-1 0,0 1 1,-1 1-1,1-1 0,0 1 0,0 0 1,-1 1-1,10 1 0,-12-2-25,0 1 1,0 0-1,0 0 0,0 0 1,0 0-1,0 1 0,0-1 1,0 1-1,-1 0 0,1-1 1,0 1-1,-1 1 0,0-1 0,1 0 1,-1 0-1,0 1 0,0-1 1,3 7-1,24 54 13,-27-59-23,7 25-199,0-1 0,-3 2 0,0-1 0,-2 1 0,-1 0 0,-1 37 0,-2-67-613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0 801,'-58'35'929,"-5"17"-225,0 4 33,10 12-32,22 5-225,25-11-320,6-5-160,42-22-256,48-21-769,20-14-32,11-44-576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4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212 219 865,'0'0'1249,"16"-10"240,18 0-1256,-29 9-266,1 0-1,-1 0 1,0-1-1,0 1 1,0-1-1,0 0 1,-1-1-1,1 1 1,-1-1-1,1 0 0,-1 0 1,0 0-1,0 0 1,0-1-1,0 0 1,-1 0-1,1 0 1,-1 0-1,5-9 1,-5 6 33,0-1 0,0 1 1,-1-1-1,0 0 1,-1 0-1,1 0 1,-1-1-1,-1 1 0,0 0 1,0 0-1,0 0 1,-3-13-1,2 20 16,0 0 0,1-1 0,-1 1 0,0 0 0,0 0 0,0 0 1,0 0-1,0 0 0,0 0 0,0 0 0,0 0 0,-1 0 0,1 1 0,0-1 0,0 0 0,-1 1 0,1-1 0,0 1 0,-1-1 0,1 1 1,0 0-1,-1 0 0,-1-1 0,-40 0 338,31 1-229,0 2-62,1-1 1,1 2 0,-1-1-1,0 1 1,1 1-1,-1 0 1,1 1-1,0 0 1,0 0 0,1 1-1,0 0 1,0 1-1,0-1 1,1 2-1,0 0 1,0 0 0,-10 14-1,7-8-3,-1 1 0,2 1 1,0-1-1,1 2 0,0 0 0,1 0 0,1 0 0,1 1 0,-7 33 0,11-41-59,1-1 0,0 1 0,1 0 0,0 0 0,0 0 0,4 18 0,-4-25-8,2 1-1,-1-1 1,0 1 0,0-1-1,1 0 1,0 0 0,0 0-1,0 0 1,0 0 0,0 0-1,1 0 1,-1 0 0,1-1-1,-1 0 1,1 1 0,0-1-1,0 0 1,0 0 0,0-1-1,1 1 1,2 1 0,10 2-160,-1-1 0,0-1 0,1 0 0,0-1 1,-1-1-1,1 0 0,0-1 0,0-1 0,0 0 0,0-1 1,-1-1-1,1 0 0,-1-1 0,0-1 0,0 0 0,0-1 1,-1-1-1,0 0 0,20-14 0,42-46-874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1 224,'-4'0'322,"1"0"-1,-1 0 1,1 0-1,-1 0 1,1 1-1,-1-1 0,1 1 1,-1 0-1,-4 2 1,7-2-266,-1 0 1,1 1-1,0-1 1,0 0-1,0 1 1,0-1-1,0 0 1,1 1-1,-1-1 1,0 1-1,1 0 1,-1-1-1,1 1 1,-1-1-1,1 1 1,0 0-1,0-1 1,0 1-1,0 0 1,0-1-1,0 4 1,1 37-1047,2 0 1,13 65 0,-12-91 545,-1-3 245,-1 0 0,0 1 1,0 23-1,-1-35 261,-1 1 1,-1 0 0,1-1 0,0 1 0,-1 0-1,1-1 1,-1 1 0,0-1 0,0 1 0,0-1-1,0 1 1,-1-1 0,1 0 0,0 0 0,-1 1-1,0-1 1,1 0 0,-1 0 0,0 0 0,0-1-1,0 1 1,0 0 0,-1-1 0,-3 3 0,-6 0 61,0 0 1,-1 0 0,0-1 0,0 0 0,0-1-1,0-1 1,-17 0 0,25-3-824,4-7-300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5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1185,'0'0'801,"-5"0"-161,0 3 257,0 34 128,-1 31-448,6 24-257,0 8-192,0 8-64,0-5-96,0-14-224,0-10-320,0-31-289,0-26-64,0-11 64,6-11-32,-6-11-288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87 256,'-10'0'1217,"10"0"-384,0 0-32,16 0-64,31 0 31,11-8 1,0 0-320,0-11-385,-11 3-289,-5-1-671,-5 9-482,-11-3-95,-5 11-257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1762,'0'0'955,"0"0"-138,-2 1-27,-6 4-693,0 0-1,1 1 0,-1 0 1,1 0-1,1 1 1,0 0-1,0 0 1,0 1-1,0-1 0,1 1 1,1 0-1,-1 1 1,-3 10-1,1-2-106,1 0-1,1 0 0,0 1 1,2-1-1,0 1 1,-1 19-1,3-20 15,0-6-51,0 1 0,1-1 0,1 1 0,0-1 0,3 14 1,-4-22 26,1-1 1,0 1-1,0-1 1,0 1-1,0-1 1,0 0-1,1 0 1,-1 1-1,1-1 1,-1 0 0,1 0-1,0-1 1,0 1-1,0 0 1,0 0-1,0-1 1,0 0-1,0 1 1,1-1-1,-1 0 1,0 0 0,1 0-1,-1 0 1,1 0-1,-1-1 1,1 1-1,4-1 1,0 1-31,1 0 0,0-1 1,-1 0-1,1 0 0,0-1 1,-1 0-1,1 0 0,-1-1 1,1 0-1,-1 0 0,0-1 1,0 0-1,0 0 0,0 0 1,0-1-1,-1 0 0,7-6 1,-5 3 30,-1 0 0,0-1 0,0-1 0,0 1 0,-1-1 0,0 0 0,-1 0 0,0-1 0,-1 1 1,0-1-1,6-19 0,-6 12 79,0-1-1,0 1 1,-2 0 0,1-32 0,-3 47-28,-1 0 0,1 0 0,-1-1 0,0 1 1,0 0-1,0 0 0,0 0 0,0 0 0,0 0 0,0 0 1,-1 0-1,1 0 0,-1 0 0,1 1 0,-1-1 0,0 0 1,0 1-1,1 0 0,-1-1 0,0 1 0,0 0 0,-1 0 1,1 0-1,0 0 0,0 0 0,0 1 0,-1-1 0,1 1 1,0-1-1,-1 1 0,-3 0 0,-14-2 207,1 0 1,-37 3-1,35-1-112,20 0-127,-1 0 1,1 0 0,-1 0 0,1 0 0,-1 0 0,0 0 0,1 0 0,-1 0 0,1 1 0,-1-1 0,1 0 0,-1 1 0,1 0 0,0-1 0,-1 1 0,1 0 0,0-1 0,-1 1 0,1 0 0,0 0 0,0 0 0,-2 3 0,1-1-77,1 1 1,0-1 0,1 1 0,-1 0 0,1 0 0,-1-1 0,1 1-1,1 6 1,-1-9 62,0 3-110,1-1-1,-1 1 0,1 0 0,0-1 1,0 1-1,0-1 0,1 1 1,-1-1-1,1 0 0,0 0 0,0 1 1,0-1-1,0-1 0,0 1 1,1 0-1,-1 0 0,1-1 0,0 1 1,0-1-1,0 0 0,0 0 1,6 3-1,47 33-1424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137 374 160,'-26'0'897,"-1"-22"224,-4-8 160,-1-5 161,16-8-321,11-3-417,5 3-576,32-3-256,26 8-608,10 8-738,-5 0-223,0 19 255</inkml:trace>
  <inkml:trace contextRef="#ctx0" brushRef="#br0" timeOffset="1">547 11 1954,'-10'-5'1922,"-6"5"32,-5 0 63,0 0-191,0 21-1089,10 23-737,1 2-673,10 5-1345,0 3-192,10-8 352,11-8 449,5-6 256,1-2 224</inkml:trace>
  <inkml:trace contextRef="#ctx0" brushRef="#br0" timeOffset="2">542 411 1121,'0'19'1025,"-21"0"-256,-27 0-289,-4-3 289,-6 1-225,11-9-447,15-8-482,22 0-1312,10 0-738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30 224,'0'0'577,"0"0"-129,0 0-37,0 0-21,0 0-16,0 11 229,-1 75-328,-1 8-178,5 0 0,18 123 0,-21-210-92,0-6-3,0 0-1,0 0 0,0 0 1,1 0-1,-1 0 1,0 0-1,0 0 0,1 0 1,-1 0-1,1 0 1,-1 0-1,1 0 0,-1 0 1,1 0-1,0 0 1,-1 0-1,1 0 0,1 1 1,-1-1 30,-1-1 32,0 0 21,-3-74-58,2 0 0,5-1-1,2 2 1,29-136 0,-33 206-31,-1 0 0,0 0 0,1 0 0,0 0 0,0 0 0,0 0 0,0 0 1,0 1-1,1-1 0,-1 1 0,1 0 0,-1-1 0,1 1 0,0 0 0,0 1 0,0-1 0,0 0 1,0 1-1,1 0 0,-1-1 0,0 1 0,1 1 0,5-2 0,-3 1 8,-1 0 0,1 1-1,0-1 1,0 1 0,0 1 0,-1-1-1,1 1 1,0 0 0,0 0 0,-1 1-1,1-1 1,-1 1 0,1 1 0,5 2-1,-5 0 0,1 0-1,-2 0 1,1 1-1,-1 0 1,1 0-1,-2 0 1,1 1-1,-1 0 1,0 0-1,0 0 1,-1 0-1,0 0 1,0 1-1,0-1 0,1 10 1,2 11 4,-2-1 1,0 1-1,-1 30 1,-2-54-8,0 33 39,-1 1-1,-1 0 0,-10 52 1,10-81-32,-1 1-1,-1-1 1,1 0 0,-2 0-1,1 0 1,-1 0 0,-1 0 0,1-1-1,-1 0 1,-1 0 0,0 0-1,0 0 1,0-1 0,-1 0-1,0-1 1,0 1 0,-1-1 0,0-1-1,-9 6 1,11-9-37,0 1 0,0 0-1,-1-1 1,0-1 0,1 1 0,-1-1 0,0 0-1,0 0 1,1-1 0,-1 0 0,0 0-1,0-1 1,0 0 0,0 0 0,-8-2 0,-6-4-165,1-1 0,0-1 0,-25-14 0,23 12 81,21 10 87,0 1-32,-1-1 1,1 1 0,0-1 0,-1 0 0,1 1-1,0-1 1,0 0 0,0 0 0,0 0 0,-1 0-1,1 0 1,1 0 0,-1 0 0,0 0 0,0-1-1,0 1 1,1 0 0,-1-1 0,0 1 0,0-3 0,0-15-935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1 192,'0'0'331,"0"0"43,0 0 10,0 0-5,0 0-32,0 0-53,0 0-38,0 0-37,0 0-54,0 0-36,0 0-33,0 0-27,0 10 86,-6 441-59,6-454-99,1-44-13,-3 0 0,-9-57 0,8 90 21,1 1 1,-2 0-1,0-1 1,0 1 0,-1 1-1,-1-1 1,0 1-1,-1 0 1,0 0 0,-1 1-1,0 0 1,-16-17-1,20 25 12,0 0 0,0 0 0,0 0-1,0 0 1,0 1 0,-1 0 0,1 0 0,-1 0-1,1 0 1,-1 1 0,0 0 0,1 0 0,-1 0-1,0 0 1,0 1 0,0 0 0,0 0 0,1 0-1,-1 0 1,-9 3 0,7-1 3,-1 0-1,0 1 1,1 0-1,0 0 1,0 0-1,0 1 1,0 0-1,0 1 1,1 0-1,-1 0 1,-5 6 0,1 1-6,-40 44 85,48-53-74,0 1 0,0 1 0,0-1 0,1 0 0,-1 0 0,1 1 0,0 0 0,1-1 0,-1 1 0,1 0-1,0 0 1,-1 5 0,3-8-23,-1 0 0,0 1-1,1-1 1,-1 0 0,1 0-1,0 0 1,-1 0 0,1 0-1,0 0 1,0 0 0,1-1 0,-1 1-1,0 0 1,0-1 0,1 1-1,-1 0 1,1-1 0,0 0-1,-1 1 1,1-1 0,0 0-1,0 0 1,0 0 0,2 1-1,56 18-50,-45-16 46,36 6-451,0-1 0,0-3 0,1-2 1,54-3-1,-66-1-550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6:3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0 416,'0'0'764,"0"0"-70,0 0-187,0 0 21,0 0 124,0 0 15,0 0-139,0 0-122,0 4-150,0 719-1510,7-727-983,7-24 758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defTabSz="881063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Evolutionary Genetics  Lecture 10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defTabSz="881063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defTabSz="881063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fld id="{D352DF87-CBD3-456C-B02F-E2FA96B35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34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36F90-DECB-48AE-98B5-DB9664706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04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79FC2-62BC-42D1-9C27-3E98A7CD1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36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8E65-B7A4-41FB-946F-F3CE3FC01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95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2C596-AE0C-4464-B00A-0A7272540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9307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BD531-0D29-4BD9-BDE0-681217522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32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2D31-66BD-443A-A473-C2B120034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0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35E96-E060-4252-A273-4AC763BF2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94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2B6CB-5925-4595-BD3A-677B205CE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415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DA469-C4A1-41CD-BD1F-091AD01CF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86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3072F-BAF0-4C48-A18B-AB55492BE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53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5F9B0-5F58-4DEC-8245-D826DAB13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7899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9158-B1BD-4822-A0A6-6451549C0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97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19BBC-E32C-47AD-92B8-BAE25536B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08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961574E1-989D-4B7D-86B2-D94756C18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.xml"/><Relationship Id="rId117" Type="http://schemas.openxmlformats.org/officeDocument/2006/relationships/image" Target="../media/image69.png"/><Relationship Id="rId21" Type="http://schemas.openxmlformats.org/officeDocument/2006/relationships/image" Target="../media/image21.png"/><Relationship Id="rId42" Type="http://schemas.openxmlformats.org/officeDocument/2006/relationships/customXml" Target="../ink/ink32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45.xml"/><Relationship Id="rId84" Type="http://schemas.openxmlformats.org/officeDocument/2006/relationships/customXml" Target="../ink/ink53.xml"/><Relationship Id="rId89" Type="http://schemas.openxmlformats.org/officeDocument/2006/relationships/image" Target="../media/image55.png"/><Relationship Id="rId112" Type="http://schemas.openxmlformats.org/officeDocument/2006/relationships/customXml" Target="../ink/ink67.xml"/><Relationship Id="rId16" Type="http://schemas.openxmlformats.org/officeDocument/2006/relationships/customXml" Target="../ink/ink19.xml"/><Relationship Id="rId107" Type="http://schemas.openxmlformats.org/officeDocument/2006/relationships/image" Target="../media/image64.png"/><Relationship Id="rId11" Type="http://schemas.openxmlformats.org/officeDocument/2006/relationships/image" Target="../media/image16.png"/><Relationship Id="rId32" Type="http://schemas.openxmlformats.org/officeDocument/2006/relationships/customXml" Target="../ink/ink27.xml"/><Relationship Id="rId37" Type="http://schemas.openxmlformats.org/officeDocument/2006/relationships/image" Target="../media/image29.png"/><Relationship Id="rId53" Type="http://schemas.openxmlformats.org/officeDocument/2006/relationships/image" Target="../media/image37.png"/><Relationship Id="rId58" Type="http://schemas.openxmlformats.org/officeDocument/2006/relationships/customXml" Target="../ink/ink40.xml"/><Relationship Id="rId74" Type="http://schemas.openxmlformats.org/officeDocument/2006/relationships/customXml" Target="../ink/ink48.xml"/><Relationship Id="rId79" Type="http://schemas.openxmlformats.org/officeDocument/2006/relationships/image" Target="../media/image50.png"/><Relationship Id="rId102" Type="http://schemas.openxmlformats.org/officeDocument/2006/relationships/customXml" Target="../ink/ink62.xml"/><Relationship Id="rId5" Type="http://schemas.openxmlformats.org/officeDocument/2006/relationships/image" Target="../media/image13.png"/><Relationship Id="rId90" Type="http://schemas.openxmlformats.org/officeDocument/2006/relationships/customXml" Target="../ink/ink56.xml"/><Relationship Id="rId95" Type="http://schemas.openxmlformats.org/officeDocument/2006/relationships/image" Target="../media/image58.png"/><Relationship Id="rId22" Type="http://schemas.openxmlformats.org/officeDocument/2006/relationships/customXml" Target="../ink/ink22.xml"/><Relationship Id="rId27" Type="http://schemas.openxmlformats.org/officeDocument/2006/relationships/image" Target="../media/image24.png"/><Relationship Id="rId43" Type="http://schemas.openxmlformats.org/officeDocument/2006/relationships/image" Target="../media/image32.png"/><Relationship Id="rId48" Type="http://schemas.openxmlformats.org/officeDocument/2006/relationships/customXml" Target="../ink/ink35.xml"/><Relationship Id="rId64" Type="http://schemas.openxmlformats.org/officeDocument/2006/relationships/customXml" Target="../ink/ink43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80" Type="http://schemas.openxmlformats.org/officeDocument/2006/relationships/customXml" Target="../ink/ink51.xml"/><Relationship Id="rId85" Type="http://schemas.openxmlformats.org/officeDocument/2006/relationships/image" Target="../media/image53.png"/><Relationship Id="rId12" Type="http://schemas.openxmlformats.org/officeDocument/2006/relationships/customXml" Target="../ink/ink17.xml"/><Relationship Id="rId17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customXml" Target="../ink/ink30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65.xml"/><Relationship Id="rId54" Type="http://schemas.openxmlformats.org/officeDocument/2006/relationships/customXml" Target="../ink/ink38.xml"/><Relationship Id="rId70" Type="http://schemas.openxmlformats.org/officeDocument/2006/relationships/customXml" Target="../ink/ink46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23" Type="http://schemas.openxmlformats.org/officeDocument/2006/relationships/image" Target="../media/image22.png"/><Relationship Id="rId28" Type="http://schemas.openxmlformats.org/officeDocument/2006/relationships/customXml" Target="../ink/ink25.xml"/><Relationship Id="rId49" Type="http://schemas.openxmlformats.org/officeDocument/2006/relationships/image" Target="../media/image35.png"/><Relationship Id="rId114" Type="http://schemas.openxmlformats.org/officeDocument/2006/relationships/customXml" Target="../ink/ink68.xml"/><Relationship Id="rId10" Type="http://schemas.openxmlformats.org/officeDocument/2006/relationships/customXml" Target="../ink/ink16.xml"/><Relationship Id="rId31" Type="http://schemas.openxmlformats.org/officeDocument/2006/relationships/image" Target="../media/image26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50.xml"/><Relationship Id="rId81" Type="http://schemas.openxmlformats.org/officeDocument/2006/relationships/image" Target="../media/image51.png"/><Relationship Id="rId86" Type="http://schemas.openxmlformats.org/officeDocument/2006/relationships/customXml" Target="../ink/ink54.xml"/><Relationship Id="rId94" Type="http://schemas.openxmlformats.org/officeDocument/2006/relationships/customXml" Target="../ink/ink58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13.xml"/><Relationship Id="rId9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20.xml"/><Relationship Id="rId39" Type="http://schemas.openxmlformats.org/officeDocument/2006/relationships/image" Target="../media/image30.png"/><Relationship Id="rId109" Type="http://schemas.openxmlformats.org/officeDocument/2006/relationships/image" Target="../media/image65.png"/><Relationship Id="rId34" Type="http://schemas.openxmlformats.org/officeDocument/2006/relationships/customXml" Target="../ink/ink28.xml"/><Relationship Id="rId50" Type="http://schemas.openxmlformats.org/officeDocument/2006/relationships/customXml" Target="../ink/ink36.xml"/><Relationship Id="rId55" Type="http://schemas.openxmlformats.org/officeDocument/2006/relationships/image" Target="../media/image38.png"/><Relationship Id="rId76" Type="http://schemas.openxmlformats.org/officeDocument/2006/relationships/customXml" Target="../ink/ink49.xml"/><Relationship Id="rId97" Type="http://schemas.openxmlformats.org/officeDocument/2006/relationships/image" Target="../media/image59.png"/><Relationship Id="rId104" Type="http://schemas.openxmlformats.org/officeDocument/2006/relationships/customXml" Target="../ink/ink63.xml"/><Relationship Id="rId7" Type="http://schemas.openxmlformats.org/officeDocument/2006/relationships/image" Target="../media/image14.png"/><Relationship Id="rId71" Type="http://schemas.openxmlformats.org/officeDocument/2006/relationships/image" Target="../media/image46.png"/><Relationship Id="rId92" Type="http://schemas.openxmlformats.org/officeDocument/2006/relationships/customXml" Target="../ink/ink57.xml"/><Relationship Id="rId2" Type="http://schemas.openxmlformats.org/officeDocument/2006/relationships/customXml" Target="../ink/ink12.xml"/><Relationship Id="rId29" Type="http://schemas.openxmlformats.org/officeDocument/2006/relationships/image" Target="../media/image25.png"/><Relationship Id="rId24" Type="http://schemas.openxmlformats.org/officeDocument/2006/relationships/customXml" Target="../ink/ink23.xml"/><Relationship Id="rId40" Type="http://schemas.openxmlformats.org/officeDocument/2006/relationships/customXml" Target="../ink/ink31.xml"/><Relationship Id="rId45" Type="http://schemas.openxmlformats.org/officeDocument/2006/relationships/image" Target="../media/image33.png"/><Relationship Id="rId66" Type="http://schemas.openxmlformats.org/officeDocument/2006/relationships/customXml" Target="../ink/ink44.xml"/><Relationship Id="rId87" Type="http://schemas.openxmlformats.org/officeDocument/2006/relationships/image" Target="../media/image54.png"/><Relationship Id="rId110" Type="http://schemas.openxmlformats.org/officeDocument/2006/relationships/customXml" Target="../ink/ink66.xml"/><Relationship Id="rId115" Type="http://schemas.openxmlformats.org/officeDocument/2006/relationships/image" Target="../media/image68.png"/><Relationship Id="rId61" Type="http://schemas.openxmlformats.org/officeDocument/2006/relationships/image" Target="../media/image41.png"/><Relationship Id="rId82" Type="http://schemas.openxmlformats.org/officeDocument/2006/relationships/customXml" Target="../ink/ink52.xml"/><Relationship Id="rId19" Type="http://schemas.openxmlformats.org/officeDocument/2006/relationships/image" Target="../media/image20.png"/><Relationship Id="rId14" Type="http://schemas.openxmlformats.org/officeDocument/2006/relationships/customXml" Target="../ink/ink18.xml"/><Relationship Id="rId30" Type="http://schemas.openxmlformats.org/officeDocument/2006/relationships/customXml" Target="../ink/ink26.xml"/><Relationship Id="rId35" Type="http://schemas.openxmlformats.org/officeDocument/2006/relationships/image" Target="../media/image28.png"/><Relationship Id="rId56" Type="http://schemas.openxmlformats.org/officeDocument/2006/relationships/customXml" Target="../ink/ink39.xml"/><Relationship Id="rId77" Type="http://schemas.openxmlformats.org/officeDocument/2006/relationships/image" Target="../media/image49.png"/><Relationship Id="rId100" Type="http://schemas.openxmlformats.org/officeDocument/2006/relationships/customXml" Target="../ink/ink61.xml"/><Relationship Id="rId105" Type="http://schemas.openxmlformats.org/officeDocument/2006/relationships/image" Target="../media/image63.png"/><Relationship Id="rId8" Type="http://schemas.openxmlformats.org/officeDocument/2006/relationships/customXml" Target="../ink/ink15.xml"/><Relationship Id="rId51" Type="http://schemas.openxmlformats.org/officeDocument/2006/relationships/image" Target="../media/image36.png"/><Relationship Id="rId72" Type="http://schemas.openxmlformats.org/officeDocument/2006/relationships/customXml" Target="../ink/ink47.xml"/><Relationship Id="rId93" Type="http://schemas.openxmlformats.org/officeDocument/2006/relationships/image" Target="../media/image57.png"/><Relationship Id="rId98" Type="http://schemas.openxmlformats.org/officeDocument/2006/relationships/customXml" Target="../ink/ink60.xml"/><Relationship Id="rId3" Type="http://schemas.openxmlformats.org/officeDocument/2006/relationships/image" Target="../media/image12.png"/><Relationship Id="rId25" Type="http://schemas.openxmlformats.org/officeDocument/2006/relationships/image" Target="../media/image23.png"/><Relationship Id="rId46" Type="http://schemas.openxmlformats.org/officeDocument/2006/relationships/customXml" Target="../ink/ink34.xml"/><Relationship Id="rId67" Type="http://schemas.openxmlformats.org/officeDocument/2006/relationships/image" Target="../media/image44.png"/><Relationship Id="rId116" Type="http://schemas.openxmlformats.org/officeDocument/2006/relationships/customXml" Target="../ink/ink69.xml"/><Relationship Id="rId20" Type="http://schemas.openxmlformats.org/officeDocument/2006/relationships/customXml" Target="../ink/ink21.xml"/><Relationship Id="rId41" Type="http://schemas.openxmlformats.org/officeDocument/2006/relationships/image" Target="../media/image31.png"/><Relationship Id="rId62" Type="http://schemas.openxmlformats.org/officeDocument/2006/relationships/customXml" Target="../ink/ink42.xml"/><Relationship Id="rId83" Type="http://schemas.openxmlformats.org/officeDocument/2006/relationships/image" Target="../media/image52.png"/><Relationship Id="rId88" Type="http://schemas.openxmlformats.org/officeDocument/2006/relationships/customXml" Target="../ink/ink55.xml"/><Relationship Id="rId111" Type="http://schemas.openxmlformats.org/officeDocument/2006/relationships/image" Target="../media/image66.png"/><Relationship Id="rId15" Type="http://schemas.openxmlformats.org/officeDocument/2006/relationships/image" Target="../media/image18.png"/><Relationship Id="rId36" Type="http://schemas.openxmlformats.org/officeDocument/2006/relationships/customXml" Target="../ink/ink29.xml"/><Relationship Id="rId57" Type="http://schemas.openxmlformats.org/officeDocument/2006/relationships/image" Target="../media/image39.png"/><Relationship Id="rId106" Type="http://schemas.openxmlformats.org/officeDocument/2006/relationships/customXml" Target="../ink/ink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0.png"/><Relationship Id="rId4" Type="http://schemas.openxmlformats.org/officeDocument/2006/relationships/image" Target="../media/image7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8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6F0F56-6C20-4F2A-86FC-D37DECCDFEE5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42822"/>
          </a:xfrm>
        </p:spPr>
        <p:txBody>
          <a:bodyPr/>
          <a:lstStyle/>
          <a:p>
            <a:pPr eaLnBrk="1" hangingPunct="1"/>
            <a:r>
              <a:rPr lang="en-US" altLang="en-US" dirty="0"/>
              <a:t>Coalescent models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5" y="855865"/>
            <a:ext cx="8229600" cy="50403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endParaRPr lang="en-US" altLang="en-US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Consider a genealogy (gene tree) for a sample of homologous gene copies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If you knew the total length of the tree - the total time spanned by all the branches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/>
              <a:t>We can call this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tot</a:t>
            </a:r>
            <a:r>
              <a:rPr lang="en-US" altLang="en-US" i="1" dirty="0"/>
              <a:t> </a:t>
            </a:r>
            <a:r>
              <a:rPr lang="en-US" altLang="en-US" dirty="0"/>
              <a:t>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/>
              <a:t>then the number of neutral mutations on that tree will be </a:t>
            </a:r>
            <a:r>
              <a:rPr lang="en-US" altLang="en-US" i="1" dirty="0" err="1"/>
              <a:t>uT</a:t>
            </a:r>
            <a:r>
              <a:rPr lang="en-US" altLang="en-US" i="1" baseline="-25000" dirty="0" err="1"/>
              <a:t>tot</a:t>
            </a:r>
            <a:r>
              <a:rPr lang="en-US" altLang="en-US" dirty="0"/>
              <a:t> 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But how do we get the length of the tree 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4A442C-7D09-4E47-9CCE-07C8887BE0B1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152400" y="6248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Present time</a:t>
            </a:r>
          </a:p>
        </p:txBody>
      </p:sp>
      <p:sp>
        <p:nvSpPr>
          <p:cNvPr id="400387" name="Line 3"/>
          <p:cNvSpPr>
            <a:spLocks noChangeShapeType="1"/>
          </p:cNvSpPr>
          <p:nvPr/>
        </p:nvSpPr>
        <p:spPr bwMode="auto">
          <a:xfrm flipV="1">
            <a:off x="914400" y="1066800"/>
            <a:ext cx="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152400" y="609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Past</a:t>
            </a:r>
          </a:p>
        </p:txBody>
      </p:sp>
      <p:sp>
        <p:nvSpPr>
          <p:cNvPr id="400389" name="Line 5"/>
          <p:cNvSpPr>
            <a:spLocks noChangeShapeType="1"/>
          </p:cNvSpPr>
          <p:nvPr/>
        </p:nvSpPr>
        <p:spPr bwMode="auto">
          <a:xfrm flipV="1">
            <a:off x="3200400" y="4191000"/>
            <a:ext cx="9144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0390" name="Line 6"/>
          <p:cNvSpPr>
            <a:spLocks noChangeShapeType="1"/>
          </p:cNvSpPr>
          <p:nvPr/>
        </p:nvSpPr>
        <p:spPr bwMode="auto">
          <a:xfrm>
            <a:off x="4114800" y="4191000"/>
            <a:ext cx="6096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 flipV="1">
            <a:off x="4114800" y="1066800"/>
            <a:ext cx="9144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>
            <a:off x="5029200" y="1066800"/>
            <a:ext cx="121920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0404" name="Text Box 20"/>
          <p:cNvSpPr txBox="1">
            <a:spLocks noChangeArrowheads="1"/>
          </p:cNvSpPr>
          <p:nvPr/>
        </p:nvSpPr>
        <p:spPr bwMode="auto">
          <a:xfrm>
            <a:off x="423863" y="0"/>
            <a:ext cx="614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Adding Mutation   - Example 1 – no mutation</a:t>
            </a:r>
          </a:p>
        </p:txBody>
      </p:sp>
      <p:sp>
        <p:nvSpPr>
          <p:cNvPr id="400405" name="Text Box 21"/>
          <p:cNvSpPr txBox="1">
            <a:spLocks noChangeArrowheads="1"/>
          </p:cNvSpPr>
          <p:nvPr/>
        </p:nvSpPr>
        <p:spPr bwMode="auto">
          <a:xfrm>
            <a:off x="4800600" y="685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0406" name="Text Box 22"/>
          <p:cNvSpPr txBox="1">
            <a:spLocks noChangeArrowheads="1"/>
          </p:cNvSpPr>
          <p:nvPr/>
        </p:nvSpPr>
        <p:spPr bwMode="auto">
          <a:xfrm>
            <a:off x="6096000" y="381000"/>
            <a:ext cx="2514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Sequence of Most Recent Common Ancestral Gene Copy</a:t>
            </a:r>
          </a:p>
        </p:txBody>
      </p:sp>
      <p:sp>
        <p:nvSpPr>
          <p:cNvPr id="400407" name="Text Box 23"/>
          <p:cNvSpPr txBox="1">
            <a:spLocks noChangeArrowheads="1"/>
          </p:cNvSpPr>
          <p:nvPr/>
        </p:nvSpPr>
        <p:spPr bwMode="auto">
          <a:xfrm>
            <a:off x="6934200" y="5029200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Sampled Sequences</a:t>
            </a:r>
          </a:p>
        </p:txBody>
      </p:sp>
      <p:sp>
        <p:nvSpPr>
          <p:cNvPr id="400410" name="Text Box 26"/>
          <p:cNvSpPr txBox="1">
            <a:spLocks noChangeArrowheads="1"/>
          </p:cNvSpPr>
          <p:nvPr/>
        </p:nvSpPr>
        <p:spPr bwMode="auto">
          <a:xfrm>
            <a:off x="24384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0411" name="Text Box 27"/>
          <p:cNvSpPr txBox="1">
            <a:spLocks noChangeArrowheads="1"/>
          </p:cNvSpPr>
          <p:nvPr/>
        </p:nvSpPr>
        <p:spPr bwMode="auto">
          <a:xfrm>
            <a:off x="41148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0412" name="Text Box 28"/>
          <p:cNvSpPr txBox="1">
            <a:spLocks noChangeArrowheads="1"/>
          </p:cNvSpPr>
          <p:nvPr/>
        </p:nvSpPr>
        <p:spPr bwMode="auto">
          <a:xfrm>
            <a:off x="57912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/>
      <p:bldP spid="400387" grpId="0" animBg="1"/>
      <p:bldP spid="400388" grpId="0"/>
      <p:bldP spid="400389" grpId="0" animBg="1"/>
      <p:bldP spid="400390" grpId="0" animBg="1"/>
      <p:bldP spid="400391" grpId="0" animBg="1"/>
      <p:bldP spid="400392" grpId="0" animBg="1"/>
      <p:bldP spid="400404" grpId="0"/>
      <p:bldP spid="400405" grpId="0"/>
      <p:bldP spid="400406" grpId="0"/>
      <p:bldP spid="400407" grpId="0"/>
      <p:bldP spid="400410" grpId="0"/>
      <p:bldP spid="400410" grpId="1"/>
      <p:bldP spid="400411" grpId="0"/>
      <p:bldP spid="400411" grpId="1"/>
      <p:bldP spid="400412" grpId="0"/>
      <p:bldP spid="4004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E4C1AE-F82F-4997-97D6-54C0BC03A4F9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52400" y="6248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Present time</a:t>
            </a:r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 flipV="1">
            <a:off x="914400" y="1066800"/>
            <a:ext cx="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52400" y="609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Past</a:t>
            </a: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 flipV="1">
            <a:off x="3200400" y="4191000"/>
            <a:ext cx="9144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4114800" y="4191000"/>
            <a:ext cx="6096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V="1">
            <a:off x="4114800" y="1066800"/>
            <a:ext cx="9144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5029200" y="1066800"/>
            <a:ext cx="121920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1371600" y="228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Example 2 –  One mutation</a:t>
            </a:r>
          </a:p>
        </p:txBody>
      </p:sp>
      <p:sp>
        <p:nvSpPr>
          <p:cNvPr id="401418" name="Text Box 10"/>
          <p:cNvSpPr txBox="1">
            <a:spLocks noChangeArrowheads="1"/>
          </p:cNvSpPr>
          <p:nvPr/>
        </p:nvSpPr>
        <p:spPr bwMode="auto">
          <a:xfrm>
            <a:off x="4800600" y="685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6096000" y="381000"/>
            <a:ext cx="2514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Sequence of Most Recent Common Ancestral Gene Copy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6934200" y="5029200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Sampled Sequences</a:t>
            </a:r>
          </a:p>
        </p:txBody>
      </p:sp>
      <p:sp>
        <p:nvSpPr>
          <p:cNvPr id="401421" name="Text Box 13"/>
          <p:cNvSpPr txBox="1">
            <a:spLocks noChangeArrowheads="1"/>
          </p:cNvSpPr>
          <p:nvPr/>
        </p:nvSpPr>
        <p:spPr bwMode="auto">
          <a:xfrm>
            <a:off x="24384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1422" name="Text Box 14"/>
          <p:cNvSpPr txBox="1">
            <a:spLocks noChangeArrowheads="1"/>
          </p:cNvSpPr>
          <p:nvPr/>
        </p:nvSpPr>
        <p:spPr bwMode="auto">
          <a:xfrm>
            <a:off x="41148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57912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</a:t>
            </a:r>
            <a:r>
              <a:rPr lang="en-US" altLang="en-US" sz="2400" baseline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01424" name="Text Box 16"/>
          <p:cNvSpPr txBox="1">
            <a:spLocks noChangeArrowheads="1"/>
          </p:cNvSpPr>
          <p:nvPr/>
        </p:nvSpPr>
        <p:spPr bwMode="auto">
          <a:xfrm>
            <a:off x="4495800" y="3657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 </a:t>
            </a:r>
            <a:r>
              <a:rPr lang="en-US" altLang="en-US" sz="2400" baseline="0">
                <a:solidFill>
                  <a:schemeClr val="tx1"/>
                </a:solidFill>
                <a:latin typeface="Times" charset="0"/>
                <a:cs typeface="Times" charset="0"/>
              </a:rPr>
              <a:t>→ 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</a:t>
            </a:r>
            <a:r>
              <a:rPr lang="en-US" altLang="en-US" sz="2400" baseline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A </a:t>
            </a:r>
          </a:p>
        </p:txBody>
      </p:sp>
      <p:sp>
        <p:nvSpPr>
          <p:cNvPr id="401425" name="Text Box 17"/>
          <p:cNvSpPr txBox="1">
            <a:spLocks noChangeArrowheads="1"/>
          </p:cNvSpPr>
          <p:nvPr/>
        </p:nvSpPr>
        <p:spPr bwMode="auto">
          <a:xfrm>
            <a:off x="1143000" y="1524000"/>
            <a:ext cx="2971800" cy="31194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solidFill>
                  <a:schemeClr val="tx1"/>
                </a:solidFill>
                <a:latin typeface="Times New Roman" pitchFamily="18" charset="0"/>
              </a:rPr>
              <a:t>Mutations in the ancestral gene tree of a sample of sequences show up as differences in the sampled sequences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3B9A8B-15CA-49F3-A235-3A284A6A4A40}"/>
              </a:ext>
            </a:extLst>
          </p:cNvPr>
          <p:cNvGrpSpPr/>
          <p:nvPr/>
        </p:nvGrpSpPr>
        <p:grpSpPr>
          <a:xfrm>
            <a:off x="2104144" y="5839511"/>
            <a:ext cx="5105160" cy="1316980"/>
            <a:chOff x="2104144" y="5839511"/>
            <a:chExt cx="5105160" cy="13169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881B60-43BA-4063-A002-02B3DC91A30B}"/>
                    </a:ext>
                  </a:extLst>
                </p14:cNvPr>
                <p14:cNvContentPartPr/>
                <p14:nvPr/>
              </p14:nvContentPartPr>
              <p14:xfrm>
                <a:off x="2104144" y="5839511"/>
                <a:ext cx="1590480" cy="92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881B60-43BA-4063-A002-02B3DC91A3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5144" y="5830871"/>
                  <a:ext cx="160812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9B4874-0933-41F7-B31E-EB7FF18D5C3D}"/>
                    </a:ext>
                  </a:extLst>
                </p14:cNvPr>
                <p14:cNvContentPartPr/>
                <p14:nvPr/>
              </p14:nvContentPartPr>
              <p14:xfrm>
                <a:off x="3957784" y="5910071"/>
                <a:ext cx="1572480" cy="83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9B4874-0933-41F7-B31E-EB7FF18D5C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49144" y="5901431"/>
                  <a:ext cx="1590120" cy="8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0C3968-D1A0-4440-A722-1E40B7E543AD}"/>
                    </a:ext>
                  </a:extLst>
                </p14:cNvPr>
                <p14:cNvContentPartPr/>
                <p14:nvPr/>
              </p14:nvContentPartPr>
              <p14:xfrm>
                <a:off x="5814664" y="6006911"/>
                <a:ext cx="1394640" cy="79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0C3968-D1A0-4440-A722-1E40B7E543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05664" y="5997911"/>
                  <a:ext cx="141228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8BFDDD-87AD-4A16-B660-4B99D2736666}"/>
                    </a:ext>
                  </a:extLst>
                </p14:cNvPr>
                <p14:cNvContentPartPr/>
                <p14:nvPr/>
              </p14:nvContentPartPr>
              <p14:xfrm>
                <a:off x="3550624" y="6503711"/>
                <a:ext cx="591120" cy="52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8BFDDD-87AD-4A16-B660-4B99D27366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624" y="6494711"/>
                  <a:ext cx="6087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12A6DF-EE93-4F4E-ACF2-2F65328E07CB}"/>
                    </a:ext>
                  </a:extLst>
                </p14:cNvPr>
                <p14:cNvContentPartPr/>
                <p14:nvPr/>
              </p14:nvContentPartPr>
              <p14:xfrm>
                <a:off x="4474384" y="6641331"/>
                <a:ext cx="100800" cy="36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12A6DF-EE93-4F4E-ACF2-2F65328E07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65384" y="6632331"/>
                  <a:ext cx="118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18D841-C295-4B7F-A6E9-281760AD157C}"/>
                    </a:ext>
                  </a:extLst>
                </p14:cNvPr>
                <p14:cNvContentPartPr/>
                <p14:nvPr/>
              </p14:nvContentPartPr>
              <p14:xfrm>
                <a:off x="5066944" y="6685251"/>
                <a:ext cx="835200" cy="242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18D841-C295-4B7F-A6E9-281760AD15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57944" y="6676251"/>
                  <a:ext cx="852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1F5CF6-84A2-4276-A5E5-2A120DAB2C8E}"/>
                    </a:ext>
                  </a:extLst>
                </p14:cNvPr>
                <p14:cNvContentPartPr/>
                <p14:nvPr/>
              </p14:nvContentPartPr>
              <p14:xfrm>
                <a:off x="3900904" y="6830331"/>
                <a:ext cx="140760" cy="236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1F5CF6-84A2-4276-A5E5-2A120DAB2C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1904" y="6821331"/>
                  <a:ext cx="158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C85BE6-961C-4668-AAAA-73F02DEA619A}"/>
                    </a:ext>
                  </a:extLst>
                </p14:cNvPr>
                <p14:cNvContentPartPr/>
                <p14:nvPr/>
              </p14:nvContentPartPr>
              <p14:xfrm>
                <a:off x="4012504" y="6958491"/>
                <a:ext cx="164880" cy="166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C85BE6-961C-4668-AAAA-73F02DEA61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03504" y="6949851"/>
                  <a:ext cx="182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09CFDF-3298-499F-A460-D0A158743D4E}"/>
                    </a:ext>
                  </a:extLst>
                </p14:cNvPr>
                <p14:cNvContentPartPr/>
                <p14:nvPr/>
              </p14:nvContentPartPr>
              <p14:xfrm>
                <a:off x="4262344" y="6894411"/>
                <a:ext cx="7920" cy="262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09CFDF-3298-499F-A460-D0A158743D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3704" y="6885411"/>
                  <a:ext cx="25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F62335-3D08-4EF8-9348-3086E88B617F}"/>
                    </a:ext>
                  </a:extLst>
                </p14:cNvPr>
                <p14:cNvContentPartPr/>
                <p14:nvPr/>
              </p14:nvContentPartPr>
              <p14:xfrm>
                <a:off x="4196104" y="6927531"/>
                <a:ext cx="134640" cy="29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F62335-3D08-4EF8-9348-3086E88B61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87464" y="6918531"/>
                  <a:ext cx="152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6C2905-D375-4349-9C5A-FC1AC079BFCB}"/>
                    </a:ext>
                  </a:extLst>
                </p14:cNvPr>
                <p14:cNvContentPartPr/>
                <p14:nvPr/>
              </p14:nvContentPartPr>
              <p14:xfrm>
                <a:off x="4286824" y="6922491"/>
                <a:ext cx="229320" cy="16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6C2905-D375-4349-9C5A-FC1AC079BF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78184" y="6913851"/>
                  <a:ext cx="246960" cy="187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7" grpId="0"/>
      <p:bldP spid="401418" grpId="0"/>
      <p:bldP spid="401419" grpId="0"/>
      <p:bldP spid="401420" grpId="0"/>
      <p:bldP spid="401421" grpId="0"/>
      <p:bldP spid="401422" grpId="0"/>
      <p:bldP spid="401423" grpId="0"/>
      <p:bldP spid="401424" grpId="0"/>
      <p:bldP spid="4014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82EBF0-AAC8-4E60-B468-05CE619A7548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52400" y="6248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Present time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 flipV="1">
            <a:off x="914400" y="1066800"/>
            <a:ext cx="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52400" y="609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Past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3200400" y="4191000"/>
            <a:ext cx="9144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4114800" y="4191000"/>
            <a:ext cx="6096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114800" y="1066800"/>
            <a:ext cx="9144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5029200" y="1066800"/>
            <a:ext cx="121920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1371600" y="228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Example 3 –  One mutation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>
            <a:off x="4800600" y="685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6096000" y="381000"/>
            <a:ext cx="2514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Sequence of Most Recent Common Ancestral Gene Copy</a:t>
            </a:r>
          </a:p>
        </p:txBody>
      </p:sp>
      <p:sp>
        <p:nvSpPr>
          <p:cNvPr id="402444" name="Text Box 12"/>
          <p:cNvSpPr txBox="1">
            <a:spLocks noChangeArrowheads="1"/>
          </p:cNvSpPr>
          <p:nvPr/>
        </p:nvSpPr>
        <p:spPr bwMode="auto">
          <a:xfrm>
            <a:off x="6934200" y="5029200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Sampled Sequences</a:t>
            </a:r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24384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</a:t>
            </a:r>
            <a:r>
              <a:rPr lang="en-US" altLang="en-US" sz="2400" baseline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02446" name="Text Box 14"/>
          <p:cNvSpPr txBox="1">
            <a:spLocks noChangeArrowheads="1"/>
          </p:cNvSpPr>
          <p:nvPr/>
        </p:nvSpPr>
        <p:spPr bwMode="auto">
          <a:xfrm>
            <a:off x="41148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</a:t>
            </a:r>
            <a:r>
              <a:rPr lang="en-US" altLang="en-US" sz="2400" baseline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02447" name="Text Box 15"/>
          <p:cNvSpPr txBox="1">
            <a:spLocks noChangeArrowheads="1"/>
          </p:cNvSpPr>
          <p:nvPr/>
        </p:nvSpPr>
        <p:spPr bwMode="auto">
          <a:xfrm>
            <a:off x="57912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2448" name="Text Box 16"/>
          <p:cNvSpPr txBox="1">
            <a:spLocks noChangeArrowheads="1"/>
          </p:cNvSpPr>
          <p:nvPr/>
        </p:nvSpPr>
        <p:spPr bwMode="auto">
          <a:xfrm>
            <a:off x="28956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 </a:t>
            </a:r>
            <a:r>
              <a:rPr lang="en-US" altLang="en-US" sz="2400" baseline="0">
                <a:solidFill>
                  <a:schemeClr val="tx1"/>
                </a:solidFill>
                <a:latin typeface="Times" charset="0"/>
                <a:cs typeface="Times" charset="0"/>
              </a:rPr>
              <a:t>→ 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</a:t>
            </a:r>
            <a:r>
              <a:rPr lang="en-US" altLang="en-US" sz="2400" baseline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A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13A100-8BDE-4D1F-BF76-0AF86E579989}"/>
              </a:ext>
            </a:extLst>
          </p:cNvPr>
          <p:cNvGrpSpPr/>
          <p:nvPr/>
        </p:nvGrpSpPr>
        <p:grpSpPr>
          <a:xfrm>
            <a:off x="5762104" y="2202791"/>
            <a:ext cx="2865960" cy="1393560"/>
            <a:chOff x="5762104" y="2202791"/>
            <a:chExt cx="2865960" cy="13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1F94CD6-8740-4089-90A4-A608E08227A1}"/>
                    </a:ext>
                  </a:extLst>
                </p14:cNvPr>
                <p14:cNvContentPartPr/>
                <p14:nvPr/>
              </p14:nvContentPartPr>
              <p14:xfrm>
                <a:off x="5762104" y="2450111"/>
                <a:ext cx="245520" cy="221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1F94CD6-8740-4089-90A4-A608E08227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53104" y="2441471"/>
                  <a:ext cx="263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7EB252-FBB5-4711-B549-5C5856427C04}"/>
                    </a:ext>
                  </a:extLst>
                </p14:cNvPr>
                <p14:cNvContentPartPr/>
                <p14:nvPr/>
              </p14:nvContentPartPr>
              <p14:xfrm>
                <a:off x="6036064" y="2454071"/>
                <a:ext cx="267480" cy="263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7EB252-FBB5-4711-B549-5C5856427C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27064" y="2445431"/>
                  <a:ext cx="285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C36035-1E1C-4B2E-962B-E4E855BC5363}"/>
                    </a:ext>
                  </a:extLst>
                </p14:cNvPr>
                <p14:cNvContentPartPr/>
                <p14:nvPr/>
              </p14:nvContentPartPr>
              <p14:xfrm>
                <a:off x="6331624" y="2319431"/>
                <a:ext cx="51480" cy="394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C36035-1E1C-4B2E-962B-E4E855BC53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22624" y="2310791"/>
                  <a:ext cx="691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C95BB3-0F85-4AAA-BDD7-061858D38810}"/>
                    </a:ext>
                  </a:extLst>
                </p14:cNvPr>
                <p14:cNvContentPartPr/>
                <p14:nvPr/>
              </p14:nvContentPartPr>
              <p14:xfrm>
                <a:off x="6259624" y="2469191"/>
                <a:ext cx="170640" cy="81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C95BB3-0F85-4AAA-BDD7-061858D388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0624" y="2460551"/>
                  <a:ext cx="188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1012E1-F49E-4FDC-A8DC-EC1996BB12F6}"/>
                    </a:ext>
                  </a:extLst>
                </p14:cNvPr>
                <p14:cNvContentPartPr/>
                <p14:nvPr/>
              </p14:nvContentPartPr>
              <p14:xfrm>
                <a:off x="6367264" y="2492231"/>
                <a:ext cx="231480" cy="19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1012E1-F49E-4FDC-A8DC-EC1996BB12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8624" y="2483591"/>
                  <a:ext cx="249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3414F1-9A05-4902-AD1F-956DD7A3D12C}"/>
                    </a:ext>
                  </a:extLst>
                </p14:cNvPr>
                <p14:cNvContentPartPr/>
                <p14:nvPr/>
              </p14:nvContentPartPr>
              <p14:xfrm>
                <a:off x="6611704" y="2299991"/>
                <a:ext cx="23040" cy="36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3414F1-9A05-4902-AD1F-956DD7A3D1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02704" y="2290991"/>
                  <a:ext cx="406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32F98E-A1AE-482E-BA68-728F74CEBD22}"/>
                    </a:ext>
                  </a:extLst>
                </p14:cNvPr>
                <p14:cNvContentPartPr/>
                <p14:nvPr/>
              </p14:nvContentPartPr>
              <p14:xfrm>
                <a:off x="6573904" y="2481071"/>
                <a:ext cx="161280" cy="5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32F98E-A1AE-482E-BA68-728F74CEBD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64904" y="2472071"/>
                  <a:ext cx="178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23C1DB-10CF-462F-BFA5-6E214B9D27A4}"/>
                    </a:ext>
                  </a:extLst>
                </p14:cNvPr>
                <p14:cNvContentPartPr/>
                <p14:nvPr/>
              </p14:nvContentPartPr>
              <p14:xfrm>
                <a:off x="6700624" y="2463431"/>
                <a:ext cx="70560" cy="21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23C1DB-10CF-462F-BFA5-6E214B9D27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91624" y="2454791"/>
                  <a:ext cx="88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819017-12D8-47A7-821B-03870B71085A}"/>
                    </a:ext>
                  </a:extLst>
                </p14:cNvPr>
                <p14:cNvContentPartPr/>
                <p14:nvPr/>
              </p14:nvContentPartPr>
              <p14:xfrm>
                <a:off x="6811864" y="2465591"/>
                <a:ext cx="139320" cy="19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819017-12D8-47A7-821B-03870B7108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02864" y="2456591"/>
                  <a:ext cx="156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000BE3-7F23-49F6-914C-EFBFFE72C08E}"/>
                    </a:ext>
                  </a:extLst>
                </p14:cNvPr>
                <p14:cNvContentPartPr/>
                <p14:nvPr/>
              </p14:nvContentPartPr>
              <p14:xfrm>
                <a:off x="7045504" y="2468111"/>
                <a:ext cx="102240" cy="174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000BE3-7F23-49F6-914C-EFBFFE72C0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36864" y="2459111"/>
                  <a:ext cx="119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FE3484-0A2B-45E3-99F9-5E333B95DBDF}"/>
                    </a:ext>
                  </a:extLst>
                </p14:cNvPr>
                <p14:cNvContentPartPr/>
                <p14:nvPr/>
              </p14:nvContentPartPr>
              <p14:xfrm>
                <a:off x="7196344" y="2438231"/>
                <a:ext cx="138600" cy="17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FE3484-0A2B-45E3-99F9-5E333B95DB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87704" y="2429231"/>
                  <a:ext cx="156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8BE3C1-728B-4D78-B23B-7A73B6174B55}"/>
                    </a:ext>
                  </a:extLst>
                </p14:cNvPr>
                <p14:cNvContentPartPr/>
                <p14:nvPr/>
              </p14:nvContentPartPr>
              <p14:xfrm>
                <a:off x="7527544" y="2404031"/>
                <a:ext cx="233640" cy="213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8BE3C1-728B-4D78-B23B-7A73B6174B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18544" y="2395391"/>
                  <a:ext cx="251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17A5A2-D2EE-453C-B529-9506377971B1}"/>
                    </a:ext>
                  </a:extLst>
                </p14:cNvPr>
                <p14:cNvContentPartPr/>
                <p14:nvPr/>
              </p14:nvContentPartPr>
              <p14:xfrm>
                <a:off x="7741384" y="2391791"/>
                <a:ext cx="417240" cy="22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17A5A2-D2EE-453C-B529-9506377971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32384" y="2383151"/>
                  <a:ext cx="434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A6962F-3683-48D5-A8D9-B0241C3135E1}"/>
                    </a:ext>
                  </a:extLst>
                </p14:cNvPr>
                <p14:cNvContentPartPr/>
                <p14:nvPr/>
              </p14:nvContentPartPr>
              <p14:xfrm>
                <a:off x="8140984" y="2440751"/>
                <a:ext cx="207000" cy="12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A6962F-3683-48D5-A8D9-B0241C3135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31984" y="2431751"/>
                  <a:ext cx="224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3BE0F9-A709-4090-952D-9CB83369F3E3}"/>
                    </a:ext>
                  </a:extLst>
                </p14:cNvPr>
                <p14:cNvContentPartPr/>
                <p14:nvPr/>
              </p14:nvContentPartPr>
              <p14:xfrm>
                <a:off x="8428984" y="2202791"/>
                <a:ext cx="32400" cy="13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3BE0F9-A709-4090-952D-9CB83369F3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19984" y="2193791"/>
                  <a:ext cx="50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AD4203-8E35-4594-B083-972041EE68AC}"/>
                    </a:ext>
                  </a:extLst>
                </p14:cNvPr>
                <p14:cNvContentPartPr/>
                <p14:nvPr/>
              </p14:nvContentPartPr>
              <p14:xfrm>
                <a:off x="8497024" y="2218991"/>
                <a:ext cx="131040" cy="331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AD4203-8E35-4594-B083-972041EE68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88384" y="2210351"/>
                  <a:ext cx="148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9EA678-DC9E-41E5-B631-15E06F510852}"/>
                    </a:ext>
                  </a:extLst>
                </p14:cNvPr>
                <p14:cNvContentPartPr/>
                <p14:nvPr/>
              </p14:nvContentPartPr>
              <p14:xfrm>
                <a:off x="5813944" y="2730551"/>
                <a:ext cx="126360" cy="45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9EA678-DC9E-41E5-B631-15E06F5108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05304" y="2721551"/>
                  <a:ext cx="1440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0CC079-AFE0-4F35-B7A3-68FDAC5ED209}"/>
                    </a:ext>
                  </a:extLst>
                </p14:cNvPr>
                <p14:cNvContentPartPr/>
                <p14:nvPr/>
              </p14:nvContentPartPr>
              <p14:xfrm>
                <a:off x="5964064" y="2971031"/>
                <a:ext cx="121680" cy="154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0CC079-AFE0-4F35-B7A3-68FDAC5ED2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55064" y="2962391"/>
                  <a:ext cx="139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BDB4542-FB95-47A9-8A7D-CF00F05FE0AF}"/>
                    </a:ext>
                  </a:extLst>
                </p14:cNvPr>
                <p14:cNvContentPartPr/>
                <p14:nvPr/>
              </p14:nvContentPartPr>
              <p14:xfrm>
                <a:off x="6150904" y="2963111"/>
                <a:ext cx="134280" cy="320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BDB4542-FB95-47A9-8A7D-CF00F05FE0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2264" y="2954111"/>
                  <a:ext cx="1519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FFB829-19C6-4354-9A4A-178B0E23EF21}"/>
                    </a:ext>
                  </a:extLst>
                </p14:cNvPr>
                <p14:cNvContentPartPr/>
                <p14:nvPr/>
              </p14:nvContentPartPr>
              <p14:xfrm>
                <a:off x="6319384" y="2939351"/>
                <a:ext cx="160200" cy="350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FFB829-19C6-4354-9A4A-178B0E23EF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10744" y="2930711"/>
                  <a:ext cx="177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98604F-A9CF-49BE-AB9B-13577AB8B063}"/>
                    </a:ext>
                  </a:extLst>
                </p14:cNvPr>
                <p14:cNvContentPartPr/>
                <p14:nvPr/>
              </p14:nvContentPartPr>
              <p14:xfrm>
                <a:off x="6477064" y="2903711"/>
                <a:ext cx="406800" cy="21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98604F-A9CF-49BE-AB9B-13577AB8B0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68424" y="2894711"/>
                  <a:ext cx="424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45EC5-AC05-43FC-8A38-A53D964E69B3}"/>
                    </a:ext>
                  </a:extLst>
                </p14:cNvPr>
                <p14:cNvContentPartPr/>
                <p14:nvPr/>
              </p14:nvContentPartPr>
              <p14:xfrm>
                <a:off x="6914464" y="2942591"/>
                <a:ext cx="7920" cy="14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45EC5-AC05-43FC-8A38-A53D964E69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05824" y="2933591"/>
                  <a:ext cx="25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BDE4EE-1404-42DC-A9D4-63CD71DE35B2}"/>
                    </a:ext>
                  </a:extLst>
                </p14:cNvPr>
                <p14:cNvContentPartPr/>
                <p14:nvPr/>
              </p14:nvContentPartPr>
              <p14:xfrm>
                <a:off x="6942184" y="2832071"/>
                <a:ext cx="193320" cy="18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BDE4EE-1404-42DC-A9D4-63CD71DE35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33184" y="2823431"/>
                  <a:ext cx="210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04C457-8A9D-4536-9C87-6E2B652D0C2F}"/>
                    </a:ext>
                  </a:extLst>
                </p14:cNvPr>
                <p14:cNvContentPartPr/>
                <p14:nvPr/>
              </p14:nvContentPartPr>
              <p14:xfrm>
                <a:off x="7137304" y="2895431"/>
                <a:ext cx="301320" cy="339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04C457-8A9D-4536-9C87-6E2B652D0C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28304" y="2886791"/>
                  <a:ext cx="3189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281130-CAE8-44F2-8C86-1E8F28269312}"/>
                    </a:ext>
                  </a:extLst>
                </p14:cNvPr>
                <p14:cNvContentPartPr/>
                <p14:nvPr/>
              </p14:nvContentPartPr>
              <p14:xfrm>
                <a:off x="7460584" y="2865191"/>
                <a:ext cx="218880" cy="144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281130-CAE8-44F2-8C86-1E8F282693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1944" y="2856551"/>
                  <a:ext cx="236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F75582-61FE-4ECC-9666-09A2F1645A0B}"/>
                    </a:ext>
                  </a:extLst>
                </p14:cNvPr>
                <p14:cNvContentPartPr/>
                <p14:nvPr/>
              </p14:nvContentPartPr>
              <p14:xfrm>
                <a:off x="7692424" y="2751791"/>
                <a:ext cx="17280" cy="28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F75582-61FE-4ECC-9666-09A2F1645A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83784" y="2742791"/>
                  <a:ext cx="34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C466EF-2DE9-4EBE-867F-0693169A49BE}"/>
                    </a:ext>
                  </a:extLst>
                </p14:cNvPr>
                <p14:cNvContentPartPr/>
                <p14:nvPr/>
              </p14:nvContentPartPr>
              <p14:xfrm>
                <a:off x="7683064" y="2871311"/>
                <a:ext cx="147960" cy="36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C466EF-2DE9-4EBE-867F-0693169A49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4424" y="2862671"/>
                  <a:ext cx="165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CBAA71-8C47-45DF-8C39-E22A9FD501DB}"/>
                    </a:ext>
                  </a:extLst>
                </p14:cNvPr>
                <p14:cNvContentPartPr/>
                <p14:nvPr/>
              </p14:nvContentPartPr>
              <p14:xfrm>
                <a:off x="7923544" y="2751791"/>
                <a:ext cx="43920" cy="25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CBAA71-8C47-45DF-8C39-E22A9FD501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14544" y="2742791"/>
                  <a:ext cx="615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E6FE1F-6B78-4F45-B590-114E32D60CE8}"/>
                    </a:ext>
                  </a:extLst>
                </p14:cNvPr>
                <p14:cNvContentPartPr/>
                <p14:nvPr/>
              </p14:nvContentPartPr>
              <p14:xfrm>
                <a:off x="7887544" y="2835311"/>
                <a:ext cx="146160" cy="63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E6FE1F-6B78-4F45-B590-114E32D60C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78544" y="2826671"/>
                  <a:ext cx="163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F3A6CA-AA6F-4BA0-B923-85B0223A5FA0}"/>
                    </a:ext>
                  </a:extLst>
                </p14:cNvPr>
                <p14:cNvContentPartPr/>
                <p14:nvPr/>
              </p14:nvContentPartPr>
              <p14:xfrm>
                <a:off x="8050264" y="2705711"/>
                <a:ext cx="117720" cy="30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F3A6CA-AA6F-4BA0-B923-85B0223A5F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41624" y="2697071"/>
                  <a:ext cx="135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925C98-9B6D-4CC0-A852-48787745C6B7}"/>
                    </a:ext>
                  </a:extLst>
                </p14:cNvPr>
                <p14:cNvContentPartPr/>
                <p14:nvPr/>
              </p14:nvContentPartPr>
              <p14:xfrm>
                <a:off x="8216944" y="2852231"/>
                <a:ext cx="167040" cy="14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925C98-9B6D-4CC0-A852-48787745C6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07944" y="2843231"/>
                  <a:ext cx="184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24B85D-F54D-44F7-AF87-4BAB523FE676}"/>
                    </a:ext>
                  </a:extLst>
                </p14:cNvPr>
                <p14:cNvContentPartPr/>
                <p14:nvPr/>
              </p14:nvContentPartPr>
              <p14:xfrm>
                <a:off x="5905384" y="3363431"/>
                <a:ext cx="155520" cy="23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24B85D-F54D-44F7-AF87-4BAB523FE6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96744" y="3354791"/>
                  <a:ext cx="173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B4EE11-0713-4633-BB7D-0EBE5ECB0F66}"/>
                    </a:ext>
                  </a:extLst>
                </p14:cNvPr>
                <p14:cNvContentPartPr/>
                <p14:nvPr/>
              </p14:nvContentPartPr>
              <p14:xfrm>
                <a:off x="6011944" y="3427511"/>
                <a:ext cx="183240" cy="147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B4EE11-0713-4633-BB7D-0EBE5ECB0F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3304" y="3418511"/>
                  <a:ext cx="200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D3C743D-615F-4485-BDFE-F3C15F18A1F9}"/>
                    </a:ext>
                  </a:extLst>
                </p14:cNvPr>
                <p14:cNvContentPartPr/>
                <p14:nvPr/>
              </p14:nvContentPartPr>
              <p14:xfrm>
                <a:off x="6249184" y="3219071"/>
                <a:ext cx="156240" cy="350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D3C743D-615F-4485-BDFE-F3C15F18A1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40544" y="3210071"/>
                  <a:ext cx="173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82A8E4-C003-47E7-95FC-C65862565443}"/>
                    </a:ext>
                  </a:extLst>
                </p14:cNvPr>
                <p14:cNvContentPartPr/>
                <p14:nvPr/>
              </p14:nvContentPartPr>
              <p14:xfrm>
                <a:off x="6450064" y="3386111"/>
                <a:ext cx="141120" cy="171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82A8E4-C003-47E7-95FC-C658625654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41424" y="3377471"/>
                  <a:ext cx="158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6B1468-2E3B-4877-9975-138025E56D8A}"/>
                    </a:ext>
                  </a:extLst>
                </p14:cNvPr>
                <p14:cNvContentPartPr/>
                <p14:nvPr/>
              </p14:nvContentPartPr>
              <p14:xfrm>
                <a:off x="6551584" y="3382511"/>
                <a:ext cx="196560" cy="21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6B1468-2E3B-4877-9975-138025E56D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2944" y="3373871"/>
                  <a:ext cx="21420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6F56966-5A58-43F6-AC42-103367D2ED53}"/>
                  </a:ext>
                </a:extLst>
              </p14:cNvPr>
              <p14:cNvContentPartPr/>
              <p14:nvPr/>
            </p14:nvContentPartPr>
            <p14:xfrm>
              <a:off x="6704224" y="3606431"/>
              <a:ext cx="119520" cy="122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6F56966-5A58-43F6-AC42-103367D2ED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95584" y="3597791"/>
                <a:ext cx="137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5F227E7-D734-4231-BD55-ED9A613FB932}"/>
                  </a:ext>
                </a:extLst>
              </p14:cNvPr>
              <p14:cNvContentPartPr/>
              <p14:nvPr/>
            </p14:nvContentPartPr>
            <p14:xfrm>
              <a:off x="6897544" y="3490871"/>
              <a:ext cx="166680" cy="203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5F227E7-D734-4231-BD55-ED9A613FB9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88544" y="3482231"/>
                <a:ext cx="184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428E83C-BBF9-4987-9F69-2C2C3917B52C}"/>
                  </a:ext>
                </a:extLst>
              </p14:cNvPr>
              <p14:cNvContentPartPr/>
              <p14:nvPr/>
            </p14:nvContentPartPr>
            <p14:xfrm>
              <a:off x="7007344" y="3349391"/>
              <a:ext cx="11880" cy="42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428E83C-BBF9-4987-9F69-2C2C3917B5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98344" y="3340751"/>
                <a:ext cx="295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021E405-B576-4EE4-AFB3-47E4F67E57A2}"/>
                  </a:ext>
                </a:extLst>
              </p14:cNvPr>
              <p14:cNvContentPartPr/>
              <p14:nvPr/>
            </p14:nvContentPartPr>
            <p14:xfrm>
              <a:off x="7069264" y="3400151"/>
              <a:ext cx="148680" cy="184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021E405-B576-4EE4-AFB3-47E4F67E57A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60264" y="3391511"/>
                <a:ext cx="1663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4442FD0-CF26-4468-8311-D10A87FCA6BB}"/>
                  </a:ext>
                </a:extLst>
              </p14:cNvPr>
              <p14:cNvContentPartPr/>
              <p14:nvPr/>
            </p14:nvContentPartPr>
            <p14:xfrm>
              <a:off x="7179064" y="3376751"/>
              <a:ext cx="159480" cy="150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4442FD0-CF26-4468-8311-D10A87FCA6B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70064" y="3367751"/>
                <a:ext cx="1771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261AE52-4DE1-41EC-B20D-7ED6A88ED356}"/>
                  </a:ext>
                </a:extLst>
              </p14:cNvPr>
              <p14:cNvContentPartPr/>
              <p14:nvPr/>
            </p14:nvContentPartPr>
            <p14:xfrm>
              <a:off x="7416304" y="3229511"/>
              <a:ext cx="360" cy="347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261AE52-4DE1-41EC-B20D-7ED6A88ED3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07304" y="3220871"/>
                <a:ext cx="18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98CBC3B-4C31-41B6-88AE-CBF66FD6CBE1}"/>
                  </a:ext>
                </a:extLst>
              </p14:cNvPr>
              <p14:cNvContentPartPr/>
              <p14:nvPr/>
            </p14:nvContentPartPr>
            <p14:xfrm>
              <a:off x="7382104" y="3421391"/>
              <a:ext cx="151920" cy="25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98CBC3B-4C31-41B6-88AE-CBF66FD6CBE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73104" y="3412751"/>
                <a:ext cx="1695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780FFA-113F-4744-81EC-125F2BC6498E}"/>
                  </a:ext>
                </a:extLst>
              </p14:cNvPr>
              <p14:cNvContentPartPr/>
              <p14:nvPr/>
            </p14:nvContentPartPr>
            <p14:xfrm>
              <a:off x="7671904" y="3417431"/>
              <a:ext cx="74160" cy="165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780FFA-113F-4744-81EC-125F2BC6498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62904" y="3408791"/>
                <a:ext cx="918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9C1B63-0875-47B8-BB5F-22DC5A8C4714}"/>
                  </a:ext>
                </a:extLst>
              </p14:cNvPr>
              <p14:cNvContentPartPr/>
              <p14:nvPr/>
            </p14:nvContentPartPr>
            <p14:xfrm>
              <a:off x="7737064" y="3394751"/>
              <a:ext cx="194760" cy="156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9C1B63-0875-47B8-BB5F-22DC5A8C471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28424" y="3385751"/>
                <a:ext cx="212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C5026CC-18E0-4009-B356-48582AF3BFDD}"/>
                  </a:ext>
                </a:extLst>
              </p14:cNvPr>
              <p14:cNvContentPartPr/>
              <p14:nvPr/>
            </p14:nvContentPartPr>
            <p14:xfrm>
              <a:off x="7962784" y="3380711"/>
              <a:ext cx="200880" cy="174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C5026CC-18E0-4009-B356-48582AF3BFD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54144" y="3372071"/>
                <a:ext cx="2185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F82D4-3092-4B2B-AF34-5999404010AB}"/>
                  </a:ext>
                </a:extLst>
              </p14:cNvPr>
              <p14:cNvContentPartPr/>
              <p14:nvPr/>
            </p14:nvContentPartPr>
            <p14:xfrm>
              <a:off x="8160064" y="3398351"/>
              <a:ext cx="240840" cy="155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F82D4-3092-4B2B-AF34-5999404010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51424" y="3389351"/>
                <a:ext cx="2584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F19F9B6-2DB2-49B5-AA53-A94C61B7F0F8}"/>
                  </a:ext>
                </a:extLst>
              </p14:cNvPr>
              <p14:cNvContentPartPr/>
              <p14:nvPr/>
            </p14:nvContentPartPr>
            <p14:xfrm>
              <a:off x="8437984" y="3408791"/>
              <a:ext cx="120600" cy="158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F19F9B6-2DB2-49B5-AA53-A94C61B7F0F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28984" y="3399791"/>
                <a:ext cx="1382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85B76A-CCDD-42E2-A32D-55E5B7EAAE43}"/>
                  </a:ext>
                </a:extLst>
              </p14:cNvPr>
              <p14:cNvContentPartPr/>
              <p14:nvPr/>
            </p14:nvContentPartPr>
            <p14:xfrm>
              <a:off x="8582344" y="3408791"/>
              <a:ext cx="193320" cy="158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85B76A-CCDD-42E2-A32D-55E5B7EAAE4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73344" y="3400151"/>
                <a:ext cx="210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B7EDACB-A37C-4912-8B11-96D32C947FFA}"/>
                  </a:ext>
                </a:extLst>
              </p14:cNvPr>
              <p14:cNvContentPartPr/>
              <p14:nvPr/>
            </p14:nvContentPartPr>
            <p14:xfrm>
              <a:off x="5975224" y="3760151"/>
              <a:ext cx="252360" cy="218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B7EDACB-A37C-4912-8B11-96D32C947FF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66584" y="3751511"/>
                <a:ext cx="2700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58D17A0-24BD-4CFA-BD10-E938CEA0850E}"/>
                  </a:ext>
                </a:extLst>
              </p14:cNvPr>
              <p14:cNvContentPartPr/>
              <p14:nvPr/>
            </p14:nvContentPartPr>
            <p14:xfrm>
              <a:off x="6283024" y="3766631"/>
              <a:ext cx="97920" cy="126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58D17A0-24BD-4CFA-BD10-E938CEA0850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74024" y="3757631"/>
                <a:ext cx="11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20D9883-50E2-439E-9A11-588BCCB3AF89}"/>
                  </a:ext>
                </a:extLst>
              </p14:cNvPr>
              <p14:cNvContentPartPr/>
              <p14:nvPr/>
            </p14:nvContentPartPr>
            <p14:xfrm>
              <a:off x="6384544" y="3769151"/>
              <a:ext cx="131040" cy="163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20D9883-50E2-439E-9A11-588BCCB3AF8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75544" y="3760151"/>
                <a:ext cx="1486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528" name="Ink 22527">
                <a:extLst>
                  <a:ext uri="{FF2B5EF4-FFF2-40B4-BE49-F238E27FC236}">
                    <a16:creationId xmlns:a16="http://schemas.microsoft.com/office/drawing/2014/main" id="{9E70F70C-72BB-4CAA-BC84-A59F837175FA}"/>
                  </a:ext>
                </a:extLst>
              </p14:cNvPr>
              <p14:cNvContentPartPr/>
              <p14:nvPr/>
            </p14:nvContentPartPr>
            <p14:xfrm>
              <a:off x="6560224" y="3774911"/>
              <a:ext cx="165240" cy="168840"/>
            </p14:xfrm>
          </p:contentPart>
        </mc:Choice>
        <mc:Fallback>
          <p:pic>
            <p:nvPicPr>
              <p:cNvPr id="22528" name="Ink 22527">
                <a:extLst>
                  <a:ext uri="{FF2B5EF4-FFF2-40B4-BE49-F238E27FC236}">
                    <a16:creationId xmlns:a16="http://schemas.microsoft.com/office/drawing/2014/main" id="{9E70F70C-72BB-4CAA-BC84-A59F837175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51584" y="3765911"/>
                <a:ext cx="1828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529" name="Ink 22528">
                <a:extLst>
                  <a:ext uri="{FF2B5EF4-FFF2-40B4-BE49-F238E27FC236}">
                    <a16:creationId xmlns:a16="http://schemas.microsoft.com/office/drawing/2014/main" id="{59F8DB69-693C-44F4-AD27-39F718B051BC}"/>
                  </a:ext>
                </a:extLst>
              </p14:cNvPr>
              <p14:cNvContentPartPr/>
              <p14:nvPr/>
            </p14:nvContentPartPr>
            <p14:xfrm>
              <a:off x="6719704" y="3793991"/>
              <a:ext cx="64800" cy="146520"/>
            </p14:xfrm>
          </p:contentPart>
        </mc:Choice>
        <mc:Fallback>
          <p:pic>
            <p:nvPicPr>
              <p:cNvPr id="22529" name="Ink 22528">
                <a:extLst>
                  <a:ext uri="{FF2B5EF4-FFF2-40B4-BE49-F238E27FC236}">
                    <a16:creationId xmlns:a16="http://schemas.microsoft.com/office/drawing/2014/main" id="{59F8DB69-693C-44F4-AD27-39F718B051B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10704" y="3785351"/>
                <a:ext cx="82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538" name="Ink 22537">
                <a:extLst>
                  <a:ext uri="{FF2B5EF4-FFF2-40B4-BE49-F238E27FC236}">
                    <a16:creationId xmlns:a16="http://schemas.microsoft.com/office/drawing/2014/main" id="{CDA33891-632E-4F92-A277-F333619784A7}"/>
                  </a:ext>
                </a:extLst>
              </p14:cNvPr>
              <p14:cNvContentPartPr/>
              <p14:nvPr/>
            </p14:nvContentPartPr>
            <p14:xfrm>
              <a:off x="6905104" y="3667631"/>
              <a:ext cx="7920" cy="273960"/>
            </p14:xfrm>
          </p:contentPart>
        </mc:Choice>
        <mc:Fallback>
          <p:pic>
            <p:nvPicPr>
              <p:cNvPr id="22538" name="Ink 22537">
                <a:extLst>
                  <a:ext uri="{FF2B5EF4-FFF2-40B4-BE49-F238E27FC236}">
                    <a16:creationId xmlns:a16="http://schemas.microsoft.com/office/drawing/2014/main" id="{CDA33891-632E-4F92-A277-F333619784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96104" y="3658991"/>
                <a:ext cx="255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539" name="Ink 22538">
                <a:extLst>
                  <a:ext uri="{FF2B5EF4-FFF2-40B4-BE49-F238E27FC236}">
                    <a16:creationId xmlns:a16="http://schemas.microsoft.com/office/drawing/2014/main" id="{0D1565F7-5AD4-44AB-8005-9D57F628A6D5}"/>
                  </a:ext>
                </a:extLst>
              </p14:cNvPr>
              <p14:cNvContentPartPr/>
              <p14:nvPr/>
            </p14:nvContentPartPr>
            <p14:xfrm>
              <a:off x="6865144" y="3810911"/>
              <a:ext cx="147960" cy="31680"/>
            </p14:xfrm>
          </p:contentPart>
        </mc:Choice>
        <mc:Fallback>
          <p:pic>
            <p:nvPicPr>
              <p:cNvPr id="22539" name="Ink 22538">
                <a:extLst>
                  <a:ext uri="{FF2B5EF4-FFF2-40B4-BE49-F238E27FC236}">
                    <a16:creationId xmlns:a16="http://schemas.microsoft.com/office/drawing/2014/main" id="{0D1565F7-5AD4-44AB-8005-9D57F628A6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56504" y="3801911"/>
                <a:ext cx="165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540" name="Ink 22539">
                <a:extLst>
                  <a:ext uri="{FF2B5EF4-FFF2-40B4-BE49-F238E27FC236}">
                    <a16:creationId xmlns:a16="http://schemas.microsoft.com/office/drawing/2014/main" id="{21226FC6-10E2-4B6F-B39B-C3A1CBE4D896}"/>
                  </a:ext>
                </a:extLst>
              </p14:cNvPr>
              <p14:cNvContentPartPr/>
              <p14:nvPr/>
            </p14:nvContentPartPr>
            <p14:xfrm>
              <a:off x="6982144" y="3800111"/>
              <a:ext cx="105120" cy="143640"/>
            </p14:xfrm>
          </p:contentPart>
        </mc:Choice>
        <mc:Fallback>
          <p:pic>
            <p:nvPicPr>
              <p:cNvPr id="22540" name="Ink 22539">
                <a:extLst>
                  <a:ext uri="{FF2B5EF4-FFF2-40B4-BE49-F238E27FC236}">
                    <a16:creationId xmlns:a16="http://schemas.microsoft.com/office/drawing/2014/main" id="{21226FC6-10E2-4B6F-B39B-C3A1CBE4D89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73144" y="3791471"/>
                <a:ext cx="122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541" name="Ink 22540">
                <a:extLst>
                  <a:ext uri="{FF2B5EF4-FFF2-40B4-BE49-F238E27FC236}">
                    <a16:creationId xmlns:a16="http://schemas.microsoft.com/office/drawing/2014/main" id="{6DC58070-EBEA-40CF-91CC-B0F1FAE452AD}"/>
                  </a:ext>
                </a:extLst>
              </p14:cNvPr>
              <p14:cNvContentPartPr/>
              <p14:nvPr/>
            </p14:nvContentPartPr>
            <p14:xfrm>
              <a:off x="7153144" y="3801191"/>
              <a:ext cx="197280" cy="183240"/>
            </p14:xfrm>
          </p:contentPart>
        </mc:Choice>
        <mc:Fallback>
          <p:pic>
            <p:nvPicPr>
              <p:cNvPr id="22541" name="Ink 22540">
                <a:extLst>
                  <a:ext uri="{FF2B5EF4-FFF2-40B4-BE49-F238E27FC236}">
                    <a16:creationId xmlns:a16="http://schemas.microsoft.com/office/drawing/2014/main" id="{6DC58070-EBEA-40CF-91CC-B0F1FAE452A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44144" y="3792191"/>
                <a:ext cx="214920" cy="20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1" grpId="0"/>
      <p:bldP spid="402442" grpId="0"/>
      <p:bldP spid="402443" grpId="0"/>
      <p:bldP spid="402444" grpId="0"/>
      <p:bldP spid="402445" grpId="0"/>
      <p:bldP spid="402446" grpId="0"/>
      <p:bldP spid="402447" grpId="0"/>
      <p:bldP spid="4024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286523-46E4-4B36-9726-413BDB64DCEA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52400" y="6248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Present time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 flipV="1">
            <a:off x="914400" y="1066800"/>
            <a:ext cx="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52400" y="609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Past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V="1">
            <a:off x="3200400" y="4191000"/>
            <a:ext cx="9144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4114800" y="4191000"/>
            <a:ext cx="6096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V="1">
            <a:off x="4114800" y="1066800"/>
            <a:ext cx="9144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029200" y="1066800"/>
            <a:ext cx="121920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1371600" y="228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Example 4 –  Two mutations</a:t>
            </a:r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4800600" y="685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6096000" y="381000"/>
            <a:ext cx="2514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Sequence of Most Recent Common Ancestral Gene Copy</a:t>
            </a: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6934200" y="5029200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Sampled Sequences</a:t>
            </a: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24384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4114800" y="6096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aseline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baseline="0"/>
              <a:t>CTTA</a:t>
            </a:r>
          </a:p>
        </p:txBody>
      </p:sp>
      <p:sp>
        <p:nvSpPr>
          <p:cNvPr id="403471" name="Text Box 15"/>
          <p:cNvSpPr txBox="1">
            <a:spLocks noChangeArrowheads="1"/>
          </p:cNvSpPr>
          <p:nvPr/>
        </p:nvSpPr>
        <p:spPr bwMode="auto">
          <a:xfrm>
            <a:off x="5791200" y="6096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</a:t>
            </a:r>
            <a:r>
              <a:rPr lang="en-US" altLang="en-US" sz="2400" baseline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03472" name="Text Box 16"/>
          <p:cNvSpPr txBox="1">
            <a:spLocks noChangeArrowheads="1"/>
          </p:cNvSpPr>
          <p:nvPr/>
        </p:nvSpPr>
        <p:spPr bwMode="auto">
          <a:xfrm>
            <a:off x="4419600" y="3276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GCTTA </a:t>
            </a:r>
            <a:r>
              <a:rPr lang="en-US" altLang="en-US" sz="2400" baseline="0">
                <a:solidFill>
                  <a:schemeClr val="tx1"/>
                </a:solidFill>
                <a:latin typeface="Times" charset="0"/>
                <a:cs typeface="Times" charset="0"/>
              </a:rPr>
              <a:t>→ 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GCT</a:t>
            </a:r>
            <a:r>
              <a:rPr lang="en-US" altLang="en-US" sz="2400" baseline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A </a:t>
            </a:r>
          </a:p>
        </p:txBody>
      </p: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3352800" y="5486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baseline="0"/>
              <a:t>GCTTA </a:t>
            </a:r>
            <a:r>
              <a:rPr lang="en-US" altLang="en-US" baseline="0">
                <a:latin typeface="Times" charset="0"/>
                <a:cs typeface="Times" charset="0"/>
              </a:rPr>
              <a:t>→ </a:t>
            </a:r>
            <a:r>
              <a:rPr lang="en-US" altLang="en-US" baseline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en-US" baseline="0"/>
              <a:t>CTTA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5" grpId="0"/>
      <p:bldP spid="403466" grpId="0"/>
      <p:bldP spid="403467" grpId="0"/>
      <p:bldP spid="403468" grpId="0"/>
      <p:bldP spid="403469" grpId="0"/>
      <p:bldP spid="403470" grpId="0"/>
      <p:bldP spid="403471" grpId="0"/>
      <p:bldP spid="403472" grpId="0"/>
      <p:bldP spid="4034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Coalescent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body of mathematical models of the probabilities of the genealogies of samples of gene/genome samples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52D31-66BD-443A-A473-C2B1200345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1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CE7467-852C-4734-B97B-CAE2D980CEB3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Coalescent models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/>
            <a:r>
              <a:rPr lang="en-US" altLang="en-US"/>
              <a:t>Assumptions</a:t>
            </a:r>
          </a:p>
          <a:p>
            <a:pPr marL="1035050" lvl="1" indent="-577850" eaLnBrk="1" hangingPunct="1"/>
            <a:r>
              <a:rPr lang="en-US" altLang="en-US"/>
              <a:t>constant population size (</a:t>
            </a:r>
            <a:r>
              <a:rPr lang="en-US" altLang="en-US" i="1"/>
              <a:t>N</a:t>
            </a:r>
            <a:r>
              <a:rPr lang="en-US" altLang="en-US"/>
              <a:t> does not change)</a:t>
            </a:r>
          </a:p>
          <a:p>
            <a:pPr marL="1035050" lvl="1" indent="-577850" eaLnBrk="1" hangingPunct="1"/>
            <a:r>
              <a:rPr lang="en-US" altLang="en-US"/>
              <a:t>every gene copy equally likely to be passed on</a:t>
            </a:r>
          </a:p>
          <a:p>
            <a:pPr marL="1409700" lvl="2" indent="-495300" eaLnBrk="1" hangingPunct="1"/>
            <a:r>
              <a:rPr lang="en-US" altLang="en-US"/>
              <a:t>This is the same as having no natural selection in the model</a:t>
            </a:r>
          </a:p>
          <a:p>
            <a:pPr marL="1035050" lvl="1" indent="-577850" eaLnBrk="1" hangingPunct="1"/>
            <a:r>
              <a:rPr lang="en-US" altLang="en-US"/>
              <a:t>These are stochastic neutral models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91A446-EB1A-47FC-8533-6F6927DBAED9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When did two gene copies have a common ancestor?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6525" y="932675"/>
            <a:ext cx="8870950" cy="3630613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200" dirty="0"/>
              <a:t>Pick two gene copies at random from a diploid population with N individuals. 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200" dirty="0"/>
              <a:t>What is the probability they had a common ancestor the previous generation?  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200" dirty="0"/>
              <a:t>1/(2N)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200" dirty="0"/>
              <a:t>What is the probability they did not have a common ancestor in the last generation? 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200" dirty="0"/>
              <a:t>1-1/(2N).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200" dirty="0"/>
              <a:t>Let </a:t>
            </a:r>
            <a:r>
              <a:rPr lang="en-US" altLang="en-US" sz="2200" i="1" dirty="0"/>
              <a:t>t</a:t>
            </a:r>
            <a:r>
              <a:rPr lang="en-US" altLang="en-US" sz="2200" dirty="0"/>
              <a:t> be the time, in generations,  of the common ancestor of these two sequences, where t goes from 1 to infinity. </a:t>
            </a:r>
          </a:p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200" dirty="0"/>
              <a:t>The probability they did not have a common ancestor for t generations and then did have a common ancestor is …</a:t>
            </a:r>
          </a:p>
        </p:txBody>
      </p:sp>
      <p:graphicFrame>
        <p:nvGraphicFramePr>
          <p:cNvPr id="405510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5178150"/>
              </p:ext>
            </p:extLst>
          </p:nvPr>
        </p:nvGraphicFramePr>
        <p:xfrm>
          <a:off x="2882180" y="4734770"/>
          <a:ext cx="322580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3" imgW="1460500" imgH="914400" progId="Equation.3">
                  <p:embed/>
                </p:oleObj>
              </mc:Choice>
              <mc:Fallback>
                <p:oleObj name="Equation" r:id="rId3" imgW="14605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80" y="4734770"/>
                        <a:ext cx="322580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C36C0B-1FC3-4F5B-BD34-FCD3867FDF7C}" type="slidenum">
              <a:rPr lang="en-US" altLang="en-US" sz="1400" smtClean="0">
                <a:latin typeface="Arial" charset="0"/>
              </a:rPr>
              <a:pPr eaLnBrk="1" hangingPunct="1"/>
              <a:t>17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When did two gene copies have a common ancestor?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4690" y="1086295"/>
            <a:ext cx="8229600" cy="2643188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altLang="en-US" sz="2400" dirty="0"/>
              <a:t>The probability that the time of common ancestry for two gene copies: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altLang="en-US" sz="2400" dirty="0"/>
          </a:p>
        </p:txBody>
      </p:sp>
      <p:graphicFrame>
        <p:nvGraphicFramePr>
          <p:cNvPr id="47718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8357676"/>
              </p:ext>
            </p:extLst>
          </p:nvPr>
        </p:nvGraphicFramePr>
        <p:xfrm>
          <a:off x="1653219" y="1739180"/>
          <a:ext cx="5137401" cy="123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3" imgW="1904760" imgH="457200" progId="Equation.3">
                  <p:embed/>
                </p:oleObj>
              </mc:Choice>
              <mc:Fallback>
                <p:oleObj name="Equation" r:id="rId3" imgW="1904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219" y="1739180"/>
                        <a:ext cx="5137401" cy="1232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363380" y="3352190"/>
                <a:ext cx="8229600" cy="1420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000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000000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400" kern="0" baseline="0" dirty="0"/>
                  <a:t>What would be the average value of </a:t>
                </a:r>
                <a:r>
                  <a:rPr lang="en-US" altLang="en-US" sz="2400" i="1" kern="0" baseline="0" dirty="0"/>
                  <a:t>t</a:t>
                </a:r>
                <a:r>
                  <a:rPr lang="en-US" altLang="en-US" sz="2400" kern="0" baseline="0" dirty="0"/>
                  <a:t>, if you picked a very large number of values from this distribution? </a:t>
                </a:r>
              </a:p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400" kern="0" baseline="0" dirty="0"/>
                  <a:t>This is called the </a:t>
                </a:r>
                <a:r>
                  <a:rPr lang="en-US" altLang="en-US" sz="2400" u="sng" kern="0" baseline="0" dirty="0"/>
                  <a:t>Expected value</a:t>
                </a:r>
                <a:r>
                  <a:rPr lang="en-US" altLang="en-US" sz="2400" kern="0" baseline="0" dirty="0"/>
                  <a:t> of </a:t>
                </a:r>
                <a:r>
                  <a:rPr lang="en-US" altLang="en-US" sz="2400" i="1" kern="0" baseline="0" dirty="0"/>
                  <a:t>t, or  E(t)</a:t>
                </a:r>
              </a:p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400" kern="0" baseline="0" dirty="0"/>
                  <a:t>It can be found by integration of </a:t>
                </a:r>
                <a:r>
                  <a:rPr lang="en-US" altLang="en-US" sz="2400" i="1" kern="0" baseline="0" dirty="0" err="1"/>
                  <a:t>t×</a:t>
                </a:r>
                <a:r>
                  <a:rPr lang="en-US" altLang="en-US" sz="2400" kern="0" baseline="0" dirty="0" err="1"/>
                  <a:t>Pr</a:t>
                </a:r>
                <a:r>
                  <a:rPr lang="en-US" altLang="en-US" sz="2400" kern="0" baseline="0" dirty="0"/>
                  <a:t>(</a:t>
                </a:r>
                <a:r>
                  <a:rPr lang="en-US" altLang="en-US" sz="2400" i="1" kern="0" baseline="0" dirty="0"/>
                  <a:t>t</a:t>
                </a:r>
                <a:r>
                  <a:rPr lang="en-US" altLang="en-US" sz="2400" kern="0" baseline="0" dirty="0"/>
                  <a:t>)</a:t>
                </a:r>
              </a:p>
              <a:p>
                <a:pPr marL="660400" indent="-660400" eaLnBrk="1" hangingPunct="1">
                  <a:lnSpc>
                    <a:spcPct val="80000"/>
                  </a:lnSpc>
                </a:pPr>
                <a:endParaRPr lang="en-US" altLang="en-US" b="0" i="1" kern="0" baseline="0" dirty="0">
                  <a:latin typeface="Cambria Math"/>
                </a:endParaRPr>
              </a:p>
              <a:p>
                <a:pPr marL="660400" indent="-660400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en-US" b="0" i="1" kern="0" baseline="0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en-US" b="0" i="1" kern="0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kern="0" baseline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en-US" b="0" i="1" kern="0" baseline="0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altLang="en-US" b="0" i="1" kern="0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kern="0" baseline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en-US" b="0" i="1" kern="0" baseline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en-US" b="0" i="1" kern="0" baseline="0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kern="0" baseline="0" smtClean="0">
                            <a:latin typeface="Cambria Math"/>
                          </a:rPr>
                          <m:t> ×</m:t>
                        </m:r>
                        <m:func>
                          <m:funcPr>
                            <m:ctrlPr>
                              <a:rPr lang="en-US" altLang="en-US" b="0" i="1" kern="0" baseline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kern="0" baseline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b="0" i="1" kern="0" baseline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kern="0" baseline="0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en-US" b="0" i="1" kern="0" baseline="0" smtClean="0">
                            <a:latin typeface="Cambria Math"/>
                            <a:ea typeface="Cambria Math"/>
                          </a:rPr>
                          <m:t>𝑑𝑡</m:t>
                        </m:r>
                      </m:e>
                    </m:nary>
                    <m:r>
                      <a:rPr lang="en-US" altLang="en-US" b="0" i="1" kern="0" baseline="0" smtClean="0">
                        <a:latin typeface="Cambria Math"/>
                      </a:rPr>
                      <m:t>=2 </m:t>
                    </m:r>
                    <m:r>
                      <a:rPr lang="en-US" altLang="en-US" b="0" i="1" kern="0" baseline="0" smtClean="0">
                        <a:latin typeface="Cambria Math"/>
                      </a:rPr>
                      <m:t>𝑁</m:t>
                    </m:r>
                  </m:oMath>
                </a14:m>
                <a:endParaRPr lang="en-US" altLang="en-US" kern="0" baseline="0" dirty="0"/>
              </a:p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400" kern="0" baseline="0" dirty="0"/>
                  <a:t>i.e. 2</a:t>
                </a:r>
                <a:r>
                  <a:rPr lang="en-US" altLang="en-US" sz="2400" i="1" kern="0" baseline="0" dirty="0"/>
                  <a:t>N generations</a:t>
                </a:r>
                <a:endParaRPr lang="en-US" altLang="en-US" sz="2400" kern="0" baseline="0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380" y="3352190"/>
                <a:ext cx="8229600" cy="1420985"/>
              </a:xfrm>
              <a:prstGeom prst="rect">
                <a:avLst/>
              </a:prstGeom>
              <a:blipFill rotWithShape="1">
                <a:blip r:embed="rId5"/>
                <a:stretch>
                  <a:fillRect l="-1185" t="-8584" r="-296" b="-1334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4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844A23-8DFB-47E8-AB15-8DEE610DDAFD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000"/>
              <a:t>Time to the next common ancestor for samples of more than 2</a:t>
            </a:r>
            <a:r>
              <a:rPr lang="en-US" altLang="en-US" sz="3000" i="1"/>
              <a:t> </a:t>
            </a:r>
            <a:r>
              <a:rPr lang="en-US" altLang="en-US" sz="3000"/>
              <a:t>gene copies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3276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For a sample of n gene copies, </a:t>
            </a:r>
            <a:r>
              <a:rPr lang="en-US" altLang="en-US" sz="2400" i="1" dirty="0" err="1"/>
              <a:t>t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 is the time from the moment of sampling the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gene copies to the time of the first coalescent. </a:t>
            </a:r>
          </a:p>
          <a:p>
            <a:pPr eaLnBrk="1" hangingPunct="1"/>
            <a:r>
              <a:rPr lang="en-US" altLang="en-US" sz="2400" dirty="0"/>
              <a:t>With 2 gene copies there is only one possible pair that can come together.  </a:t>
            </a:r>
          </a:p>
          <a:p>
            <a:pPr eaLnBrk="1" hangingPunct="1"/>
            <a:r>
              <a:rPr lang="en-US" altLang="en-US" sz="2400" dirty="0"/>
              <a:t>With </a:t>
            </a:r>
            <a:r>
              <a:rPr lang="en-US" altLang="en-US" sz="2400" i="1" dirty="0"/>
              <a:t>n </a:t>
            </a:r>
            <a:r>
              <a:rPr lang="en-US" altLang="en-US" sz="2400" dirty="0"/>
              <a:t>gene copies there are </a:t>
            </a:r>
            <a:r>
              <a:rPr lang="en-US" altLang="en-US" sz="2400" i="1" dirty="0"/>
              <a:t>n(n-1)/2 </a:t>
            </a:r>
            <a:r>
              <a:rPr lang="en-US" altLang="en-US" sz="2400" dirty="0"/>
              <a:t> possible pairs of gene copies that can coalesce 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485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94363"/>
              </p:ext>
            </p:extLst>
          </p:nvPr>
        </p:nvGraphicFramePr>
        <p:xfrm>
          <a:off x="2037270" y="3889860"/>
          <a:ext cx="5989638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2298700" imgH="914400" progId="Equation.3">
                  <p:embed/>
                </p:oleObj>
              </mc:Choice>
              <mc:Fallback>
                <p:oleObj name="Equation" r:id="rId3" imgW="22987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270" y="3889860"/>
                        <a:ext cx="5989638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E33BBB-FDE9-4DBF-9B90-142F71767CFE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 any part of a tree, when there are </a:t>
            </a:r>
            <a:r>
              <a:rPr lang="en-US" altLang="en-US" sz="2800" i="1" dirty="0"/>
              <a:t>j </a:t>
            </a:r>
            <a:r>
              <a:rPr lang="en-US" altLang="en-US" sz="2800" dirty="0"/>
              <a:t>gene copies, what is the time to the next common ancestor?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31940"/>
            <a:ext cx="8229600" cy="1371600"/>
          </a:xfrm>
        </p:spPr>
        <p:txBody>
          <a:bodyPr/>
          <a:lstStyle/>
          <a:p>
            <a:pPr marL="577850" indent="-577850" eaLnBrk="1" hangingPunct="1"/>
            <a:r>
              <a:rPr lang="en-US" altLang="en-US" sz="2800" dirty="0"/>
              <a:t>Let </a:t>
            </a:r>
            <a:r>
              <a:rPr lang="en-US" altLang="en-US" sz="2800" i="1" dirty="0" err="1"/>
              <a:t>t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be the time in the gene tree during which there are </a:t>
            </a:r>
            <a:r>
              <a:rPr lang="en-US" altLang="en-US" sz="2800" i="1" dirty="0"/>
              <a:t>j</a:t>
            </a:r>
            <a:r>
              <a:rPr lang="en-US" altLang="en-US" sz="2800" dirty="0"/>
              <a:t> gene copies 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495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224313"/>
              </p:ext>
            </p:extLst>
          </p:nvPr>
        </p:nvGraphicFramePr>
        <p:xfrm>
          <a:off x="1780381" y="2315255"/>
          <a:ext cx="5583238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3" imgW="2298700" imgH="914400" progId="Equation.3">
                  <p:embed/>
                </p:oleObj>
              </mc:Choice>
              <mc:Fallback>
                <p:oleObj name="Equation" r:id="rId3" imgW="22987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81" y="2315255"/>
                        <a:ext cx="5583238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2" name="Rectangle 6"/>
          <p:cNvSpPr>
            <a:spLocks noChangeArrowheads="1"/>
          </p:cNvSpPr>
          <p:nvPr/>
        </p:nvSpPr>
        <p:spPr bwMode="auto">
          <a:xfrm>
            <a:off x="304800" y="412029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7850" indent="-577850"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aseline="0" dirty="0"/>
              <a:t>The expected value of  </a:t>
            </a:r>
            <a:r>
              <a:rPr lang="en-US" altLang="en-US" sz="2800" i="1" baseline="0" dirty="0" err="1"/>
              <a:t>t</a:t>
            </a:r>
            <a:r>
              <a:rPr lang="en-US" altLang="en-US" sz="2800" i="1" dirty="0" err="1"/>
              <a:t>j</a:t>
            </a:r>
            <a:endParaRPr lang="en-US" altLang="en-US" sz="2800" dirty="0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495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791747"/>
              </p:ext>
            </p:extLst>
          </p:nvPr>
        </p:nvGraphicFramePr>
        <p:xfrm>
          <a:off x="885120" y="5003605"/>
          <a:ext cx="662940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5" imgW="1841500" imgH="431800" progId="Equation.3">
                  <p:embed/>
                </p:oleObj>
              </mc:Choice>
              <mc:Fallback>
                <p:oleObj name="Equation" r:id="rId5" imgW="1841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20" y="5003605"/>
                        <a:ext cx="6629400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  <p:bldP spid="4495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273E18-904E-407B-B4FC-789D5951C490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3938" name="Oval 2"/>
          <p:cNvSpPr>
            <a:spLocks noChangeArrowheads="1"/>
          </p:cNvSpPr>
          <p:nvPr/>
        </p:nvSpPr>
        <p:spPr bwMode="auto">
          <a:xfrm>
            <a:off x="1538288" y="614997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39" name="Oval 3"/>
          <p:cNvSpPr>
            <a:spLocks noChangeArrowheads="1"/>
          </p:cNvSpPr>
          <p:nvPr/>
        </p:nvSpPr>
        <p:spPr bwMode="auto">
          <a:xfrm>
            <a:off x="2073275" y="614997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0" name="Oval 4"/>
          <p:cNvSpPr>
            <a:spLocks noChangeArrowheads="1"/>
          </p:cNvSpPr>
          <p:nvPr/>
        </p:nvSpPr>
        <p:spPr bwMode="auto">
          <a:xfrm>
            <a:off x="2606675" y="614997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1" name="Oval 5"/>
          <p:cNvSpPr>
            <a:spLocks noChangeArrowheads="1"/>
          </p:cNvSpPr>
          <p:nvPr/>
        </p:nvSpPr>
        <p:spPr bwMode="auto">
          <a:xfrm>
            <a:off x="3143250" y="614997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2" name="Oval 6"/>
          <p:cNvSpPr>
            <a:spLocks noChangeArrowheads="1"/>
          </p:cNvSpPr>
          <p:nvPr/>
        </p:nvSpPr>
        <p:spPr bwMode="auto">
          <a:xfrm>
            <a:off x="3678238" y="614997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3" name="Oval 7"/>
          <p:cNvSpPr>
            <a:spLocks noChangeArrowheads="1"/>
          </p:cNvSpPr>
          <p:nvPr/>
        </p:nvSpPr>
        <p:spPr bwMode="auto">
          <a:xfrm>
            <a:off x="4256088" y="614997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4" name="Oval 8"/>
          <p:cNvSpPr>
            <a:spLocks noChangeArrowheads="1"/>
          </p:cNvSpPr>
          <p:nvPr/>
        </p:nvSpPr>
        <p:spPr bwMode="auto">
          <a:xfrm>
            <a:off x="4748213" y="614997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5" name="Oval 9"/>
          <p:cNvSpPr>
            <a:spLocks noChangeArrowheads="1"/>
          </p:cNvSpPr>
          <p:nvPr/>
        </p:nvSpPr>
        <p:spPr bwMode="auto">
          <a:xfrm>
            <a:off x="5327650" y="614997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6" name="Oval 10"/>
          <p:cNvSpPr>
            <a:spLocks noChangeArrowheads="1"/>
          </p:cNvSpPr>
          <p:nvPr/>
        </p:nvSpPr>
        <p:spPr bwMode="auto">
          <a:xfrm>
            <a:off x="5818188" y="614997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7" name="Oval 11"/>
          <p:cNvSpPr>
            <a:spLocks noChangeArrowheads="1"/>
          </p:cNvSpPr>
          <p:nvPr/>
        </p:nvSpPr>
        <p:spPr bwMode="auto">
          <a:xfrm>
            <a:off x="6354763" y="614997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8" name="Oval 12"/>
          <p:cNvSpPr>
            <a:spLocks noChangeArrowheads="1"/>
          </p:cNvSpPr>
          <p:nvPr/>
        </p:nvSpPr>
        <p:spPr bwMode="auto">
          <a:xfrm>
            <a:off x="1538288" y="13938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49" name="Oval 13"/>
          <p:cNvSpPr>
            <a:spLocks noChangeArrowheads="1"/>
          </p:cNvSpPr>
          <p:nvPr/>
        </p:nvSpPr>
        <p:spPr bwMode="auto">
          <a:xfrm>
            <a:off x="2073275" y="139382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0" name="Oval 14"/>
          <p:cNvSpPr>
            <a:spLocks noChangeArrowheads="1"/>
          </p:cNvSpPr>
          <p:nvPr/>
        </p:nvSpPr>
        <p:spPr bwMode="auto">
          <a:xfrm>
            <a:off x="2606675" y="13938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1" name="Oval 15"/>
          <p:cNvSpPr>
            <a:spLocks noChangeArrowheads="1"/>
          </p:cNvSpPr>
          <p:nvPr/>
        </p:nvSpPr>
        <p:spPr bwMode="auto">
          <a:xfrm>
            <a:off x="3143250" y="13938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2" name="Oval 16"/>
          <p:cNvSpPr>
            <a:spLocks noChangeArrowheads="1"/>
          </p:cNvSpPr>
          <p:nvPr/>
        </p:nvSpPr>
        <p:spPr bwMode="auto">
          <a:xfrm>
            <a:off x="3678238" y="13938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3" name="Oval 17"/>
          <p:cNvSpPr>
            <a:spLocks noChangeArrowheads="1"/>
          </p:cNvSpPr>
          <p:nvPr/>
        </p:nvSpPr>
        <p:spPr bwMode="auto">
          <a:xfrm>
            <a:off x="4256088" y="13938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4" name="Oval 18"/>
          <p:cNvSpPr>
            <a:spLocks noChangeArrowheads="1"/>
          </p:cNvSpPr>
          <p:nvPr/>
        </p:nvSpPr>
        <p:spPr bwMode="auto">
          <a:xfrm>
            <a:off x="4748213" y="13938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5" name="Oval 19"/>
          <p:cNvSpPr>
            <a:spLocks noChangeArrowheads="1"/>
          </p:cNvSpPr>
          <p:nvPr/>
        </p:nvSpPr>
        <p:spPr bwMode="auto">
          <a:xfrm>
            <a:off x="5327650" y="139382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6" name="Oval 20"/>
          <p:cNvSpPr>
            <a:spLocks noChangeArrowheads="1"/>
          </p:cNvSpPr>
          <p:nvPr/>
        </p:nvSpPr>
        <p:spPr bwMode="auto">
          <a:xfrm>
            <a:off x="5818188" y="13938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7" name="Oval 21"/>
          <p:cNvSpPr>
            <a:spLocks noChangeArrowheads="1"/>
          </p:cNvSpPr>
          <p:nvPr/>
        </p:nvSpPr>
        <p:spPr bwMode="auto">
          <a:xfrm>
            <a:off x="6354763" y="13938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8" name="Oval 22"/>
          <p:cNvSpPr>
            <a:spLocks noChangeArrowheads="1"/>
          </p:cNvSpPr>
          <p:nvPr/>
        </p:nvSpPr>
        <p:spPr bwMode="auto">
          <a:xfrm>
            <a:off x="1538288" y="1938338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9" name="Oval 23"/>
          <p:cNvSpPr>
            <a:spLocks noChangeArrowheads="1"/>
          </p:cNvSpPr>
          <p:nvPr/>
        </p:nvSpPr>
        <p:spPr bwMode="auto">
          <a:xfrm>
            <a:off x="2073275" y="1938338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0" name="Oval 24"/>
          <p:cNvSpPr>
            <a:spLocks noChangeArrowheads="1"/>
          </p:cNvSpPr>
          <p:nvPr/>
        </p:nvSpPr>
        <p:spPr bwMode="auto">
          <a:xfrm>
            <a:off x="2606675" y="1938338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1" name="Oval 25"/>
          <p:cNvSpPr>
            <a:spLocks noChangeArrowheads="1"/>
          </p:cNvSpPr>
          <p:nvPr/>
        </p:nvSpPr>
        <p:spPr bwMode="auto">
          <a:xfrm>
            <a:off x="3143250" y="1938338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2" name="Oval 26"/>
          <p:cNvSpPr>
            <a:spLocks noChangeArrowheads="1"/>
          </p:cNvSpPr>
          <p:nvPr/>
        </p:nvSpPr>
        <p:spPr bwMode="auto">
          <a:xfrm>
            <a:off x="3678238" y="1938338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3" name="Oval 27"/>
          <p:cNvSpPr>
            <a:spLocks noChangeArrowheads="1"/>
          </p:cNvSpPr>
          <p:nvPr/>
        </p:nvSpPr>
        <p:spPr bwMode="auto">
          <a:xfrm>
            <a:off x="4256088" y="1938338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4" name="Oval 28"/>
          <p:cNvSpPr>
            <a:spLocks noChangeArrowheads="1"/>
          </p:cNvSpPr>
          <p:nvPr/>
        </p:nvSpPr>
        <p:spPr bwMode="auto">
          <a:xfrm>
            <a:off x="4748213" y="1938338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5" name="Oval 29"/>
          <p:cNvSpPr>
            <a:spLocks noChangeArrowheads="1"/>
          </p:cNvSpPr>
          <p:nvPr/>
        </p:nvSpPr>
        <p:spPr bwMode="auto">
          <a:xfrm>
            <a:off x="5327650" y="1938338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6" name="Oval 30"/>
          <p:cNvSpPr>
            <a:spLocks noChangeArrowheads="1"/>
          </p:cNvSpPr>
          <p:nvPr/>
        </p:nvSpPr>
        <p:spPr bwMode="auto">
          <a:xfrm>
            <a:off x="5818188" y="1938338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7" name="Oval 31"/>
          <p:cNvSpPr>
            <a:spLocks noChangeArrowheads="1"/>
          </p:cNvSpPr>
          <p:nvPr/>
        </p:nvSpPr>
        <p:spPr bwMode="auto">
          <a:xfrm>
            <a:off x="6354763" y="1938338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8" name="Oval 32"/>
          <p:cNvSpPr>
            <a:spLocks noChangeArrowheads="1"/>
          </p:cNvSpPr>
          <p:nvPr/>
        </p:nvSpPr>
        <p:spPr bwMode="auto">
          <a:xfrm>
            <a:off x="1538288" y="25844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69" name="Oval 33"/>
          <p:cNvSpPr>
            <a:spLocks noChangeArrowheads="1"/>
          </p:cNvSpPr>
          <p:nvPr/>
        </p:nvSpPr>
        <p:spPr bwMode="auto">
          <a:xfrm>
            <a:off x="2073275" y="258445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0" name="Oval 34"/>
          <p:cNvSpPr>
            <a:spLocks noChangeArrowheads="1"/>
          </p:cNvSpPr>
          <p:nvPr/>
        </p:nvSpPr>
        <p:spPr bwMode="auto">
          <a:xfrm>
            <a:off x="2606675" y="25844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1" name="Oval 35"/>
          <p:cNvSpPr>
            <a:spLocks noChangeArrowheads="1"/>
          </p:cNvSpPr>
          <p:nvPr/>
        </p:nvSpPr>
        <p:spPr bwMode="auto">
          <a:xfrm>
            <a:off x="3143250" y="25844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2" name="Oval 36"/>
          <p:cNvSpPr>
            <a:spLocks noChangeArrowheads="1"/>
          </p:cNvSpPr>
          <p:nvPr/>
        </p:nvSpPr>
        <p:spPr bwMode="auto">
          <a:xfrm>
            <a:off x="3678238" y="25844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3" name="Oval 37"/>
          <p:cNvSpPr>
            <a:spLocks noChangeArrowheads="1"/>
          </p:cNvSpPr>
          <p:nvPr/>
        </p:nvSpPr>
        <p:spPr bwMode="auto">
          <a:xfrm>
            <a:off x="4256088" y="25844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4" name="Oval 38"/>
          <p:cNvSpPr>
            <a:spLocks noChangeArrowheads="1"/>
          </p:cNvSpPr>
          <p:nvPr/>
        </p:nvSpPr>
        <p:spPr bwMode="auto">
          <a:xfrm>
            <a:off x="4748213" y="25844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5" name="Oval 39"/>
          <p:cNvSpPr>
            <a:spLocks noChangeArrowheads="1"/>
          </p:cNvSpPr>
          <p:nvPr/>
        </p:nvSpPr>
        <p:spPr bwMode="auto">
          <a:xfrm>
            <a:off x="5327650" y="258445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6" name="Oval 40"/>
          <p:cNvSpPr>
            <a:spLocks noChangeArrowheads="1"/>
          </p:cNvSpPr>
          <p:nvPr/>
        </p:nvSpPr>
        <p:spPr bwMode="auto">
          <a:xfrm>
            <a:off x="5818188" y="25844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7" name="Oval 41"/>
          <p:cNvSpPr>
            <a:spLocks noChangeArrowheads="1"/>
          </p:cNvSpPr>
          <p:nvPr/>
        </p:nvSpPr>
        <p:spPr bwMode="auto">
          <a:xfrm>
            <a:off x="6354763" y="25844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8" name="Oval 42"/>
          <p:cNvSpPr>
            <a:spLocks noChangeArrowheads="1"/>
          </p:cNvSpPr>
          <p:nvPr/>
        </p:nvSpPr>
        <p:spPr bwMode="auto">
          <a:xfrm>
            <a:off x="1538288" y="312896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79" name="Oval 43"/>
          <p:cNvSpPr>
            <a:spLocks noChangeArrowheads="1"/>
          </p:cNvSpPr>
          <p:nvPr/>
        </p:nvSpPr>
        <p:spPr bwMode="auto">
          <a:xfrm>
            <a:off x="2073275" y="3128963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0" name="Oval 44"/>
          <p:cNvSpPr>
            <a:spLocks noChangeArrowheads="1"/>
          </p:cNvSpPr>
          <p:nvPr/>
        </p:nvSpPr>
        <p:spPr bwMode="auto">
          <a:xfrm>
            <a:off x="2606675" y="312896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1" name="Oval 45"/>
          <p:cNvSpPr>
            <a:spLocks noChangeArrowheads="1"/>
          </p:cNvSpPr>
          <p:nvPr/>
        </p:nvSpPr>
        <p:spPr bwMode="auto">
          <a:xfrm>
            <a:off x="3143250" y="312896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2" name="Oval 46"/>
          <p:cNvSpPr>
            <a:spLocks noChangeArrowheads="1"/>
          </p:cNvSpPr>
          <p:nvPr/>
        </p:nvSpPr>
        <p:spPr bwMode="auto">
          <a:xfrm>
            <a:off x="3678238" y="312896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3" name="Oval 47"/>
          <p:cNvSpPr>
            <a:spLocks noChangeArrowheads="1"/>
          </p:cNvSpPr>
          <p:nvPr/>
        </p:nvSpPr>
        <p:spPr bwMode="auto">
          <a:xfrm>
            <a:off x="4256088" y="312896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4" name="Oval 48"/>
          <p:cNvSpPr>
            <a:spLocks noChangeArrowheads="1"/>
          </p:cNvSpPr>
          <p:nvPr/>
        </p:nvSpPr>
        <p:spPr bwMode="auto">
          <a:xfrm>
            <a:off x="4748213" y="312896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5" name="Oval 49"/>
          <p:cNvSpPr>
            <a:spLocks noChangeArrowheads="1"/>
          </p:cNvSpPr>
          <p:nvPr/>
        </p:nvSpPr>
        <p:spPr bwMode="auto">
          <a:xfrm>
            <a:off x="5327650" y="3128963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6" name="Oval 50"/>
          <p:cNvSpPr>
            <a:spLocks noChangeArrowheads="1"/>
          </p:cNvSpPr>
          <p:nvPr/>
        </p:nvSpPr>
        <p:spPr bwMode="auto">
          <a:xfrm>
            <a:off x="5818188" y="312896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7" name="Oval 51"/>
          <p:cNvSpPr>
            <a:spLocks noChangeArrowheads="1"/>
          </p:cNvSpPr>
          <p:nvPr/>
        </p:nvSpPr>
        <p:spPr bwMode="auto">
          <a:xfrm>
            <a:off x="6354763" y="312896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8" name="Oval 52"/>
          <p:cNvSpPr>
            <a:spLocks noChangeArrowheads="1"/>
          </p:cNvSpPr>
          <p:nvPr/>
        </p:nvSpPr>
        <p:spPr bwMode="auto">
          <a:xfrm>
            <a:off x="1538288" y="377190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89" name="Oval 53"/>
          <p:cNvSpPr>
            <a:spLocks noChangeArrowheads="1"/>
          </p:cNvSpPr>
          <p:nvPr/>
        </p:nvSpPr>
        <p:spPr bwMode="auto">
          <a:xfrm>
            <a:off x="2073275" y="377190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0" name="Oval 54"/>
          <p:cNvSpPr>
            <a:spLocks noChangeArrowheads="1"/>
          </p:cNvSpPr>
          <p:nvPr/>
        </p:nvSpPr>
        <p:spPr bwMode="auto">
          <a:xfrm>
            <a:off x="2606675" y="377190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1" name="Oval 55"/>
          <p:cNvSpPr>
            <a:spLocks noChangeArrowheads="1"/>
          </p:cNvSpPr>
          <p:nvPr/>
        </p:nvSpPr>
        <p:spPr bwMode="auto">
          <a:xfrm>
            <a:off x="3143250" y="377190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2" name="Oval 56"/>
          <p:cNvSpPr>
            <a:spLocks noChangeArrowheads="1"/>
          </p:cNvSpPr>
          <p:nvPr/>
        </p:nvSpPr>
        <p:spPr bwMode="auto">
          <a:xfrm>
            <a:off x="3678238" y="377190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3" name="Oval 57"/>
          <p:cNvSpPr>
            <a:spLocks noChangeArrowheads="1"/>
          </p:cNvSpPr>
          <p:nvPr/>
        </p:nvSpPr>
        <p:spPr bwMode="auto">
          <a:xfrm>
            <a:off x="4256088" y="377190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4" name="Oval 58"/>
          <p:cNvSpPr>
            <a:spLocks noChangeArrowheads="1"/>
          </p:cNvSpPr>
          <p:nvPr/>
        </p:nvSpPr>
        <p:spPr bwMode="auto">
          <a:xfrm>
            <a:off x="4748213" y="377190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5" name="Oval 59"/>
          <p:cNvSpPr>
            <a:spLocks noChangeArrowheads="1"/>
          </p:cNvSpPr>
          <p:nvPr/>
        </p:nvSpPr>
        <p:spPr bwMode="auto">
          <a:xfrm>
            <a:off x="5327650" y="377190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6" name="Oval 60"/>
          <p:cNvSpPr>
            <a:spLocks noChangeArrowheads="1"/>
          </p:cNvSpPr>
          <p:nvPr/>
        </p:nvSpPr>
        <p:spPr bwMode="auto">
          <a:xfrm>
            <a:off x="5818188" y="377190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7" name="Oval 61"/>
          <p:cNvSpPr>
            <a:spLocks noChangeArrowheads="1"/>
          </p:cNvSpPr>
          <p:nvPr/>
        </p:nvSpPr>
        <p:spPr bwMode="auto">
          <a:xfrm>
            <a:off x="6354763" y="377190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8" name="Oval 62"/>
          <p:cNvSpPr>
            <a:spLocks noChangeArrowheads="1"/>
          </p:cNvSpPr>
          <p:nvPr/>
        </p:nvSpPr>
        <p:spPr bwMode="auto">
          <a:xfrm>
            <a:off x="1538288" y="431641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99" name="Oval 63"/>
          <p:cNvSpPr>
            <a:spLocks noChangeArrowheads="1"/>
          </p:cNvSpPr>
          <p:nvPr/>
        </p:nvSpPr>
        <p:spPr bwMode="auto">
          <a:xfrm>
            <a:off x="2073275" y="4316413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0" name="Oval 64"/>
          <p:cNvSpPr>
            <a:spLocks noChangeArrowheads="1"/>
          </p:cNvSpPr>
          <p:nvPr/>
        </p:nvSpPr>
        <p:spPr bwMode="auto">
          <a:xfrm>
            <a:off x="2606675" y="431641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1" name="Oval 65"/>
          <p:cNvSpPr>
            <a:spLocks noChangeArrowheads="1"/>
          </p:cNvSpPr>
          <p:nvPr/>
        </p:nvSpPr>
        <p:spPr bwMode="auto">
          <a:xfrm>
            <a:off x="3143250" y="431641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2" name="Oval 66"/>
          <p:cNvSpPr>
            <a:spLocks noChangeArrowheads="1"/>
          </p:cNvSpPr>
          <p:nvPr/>
        </p:nvSpPr>
        <p:spPr bwMode="auto">
          <a:xfrm>
            <a:off x="3678238" y="431641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3" name="Oval 67"/>
          <p:cNvSpPr>
            <a:spLocks noChangeArrowheads="1"/>
          </p:cNvSpPr>
          <p:nvPr/>
        </p:nvSpPr>
        <p:spPr bwMode="auto">
          <a:xfrm>
            <a:off x="4256088" y="431641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4" name="Oval 68"/>
          <p:cNvSpPr>
            <a:spLocks noChangeArrowheads="1"/>
          </p:cNvSpPr>
          <p:nvPr/>
        </p:nvSpPr>
        <p:spPr bwMode="auto">
          <a:xfrm>
            <a:off x="4748213" y="431641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5" name="Oval 69"/>
          <p:cNvSpPr>
            <a:spLocks noChangeArrowheads="1"/>
          </p:cNvSpPr>
          <p:nvPr/>
        </p:nvSpPr>
        <p:spPr bwMode="auto">
          <a:xfrm>
            <a:off x="5327650" y="4316413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6" name="Oval 70"/>
          <p:cNvSpPr>
            <a:spLocks noChangeArrowheads="1"/>
          </p:cNvSpPr>
          <p:nvPr/>
        </p:nvSpPr>
        <p:spPr bwMode="auto">
          <a:xfrm>
            <a:off x="5818188" y="431641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7" name="Oval 71"/>
          <p:cNvSpPr>
            <a:spLocks noChangeArrowheads="1"/>
          </p:cNvSpPr>
          <p:nvPr/>
        </p:nvSpPr>
        <p:spPr bwMode="auto">
          <a:xfrm>
            <a:off x="6354763" y="431641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8" name="Oval 72"/>
          <p:cNvSpPr>
            <a:spLocks noChangeArrowheads="1"/>
          </p:cNvSpPr>
          <p:nvPr/>
        </p:nvSpPr>
        <p:spPr bwMode="auto">
          <a:xfrm>
            <a:off x="1538288" y="49625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09" name="Oval 73"/>
          <p:cNvSpPr>
            <a:spLocks noChangeArrowheads="1"/>
          </p:cNvSpPr>
          <p:nvPr/>
        </p:nvSpPr>
        <p:spPr bwMode="auto">
          <a:xfrm>
            <a:off x="2073275" y="496252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0" name="Oval 74"/>
          <p:cNvSpPr>
            <a:spLocks noChangeArrowheads="1"/>
          </p:cNvSpPr>
          <p:nvPr/>
        </p:nvSpPr>
        <p:spPr bwMode="auto">
          <a:xfrm>
            <a:off x="2606675" y="49625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1" name="Oval 75"/>
          <p:cNvSpPr>
            <a:spLocks noChangeArrowheads="1"/>
          </p:cNvSpPr>
          <p:nvPr/>
        </p:nvSpPr>
        <p:spPr bwMode="auto">
          <a:xfrm>
            <a:off x="3143250" y="49625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2" name="Oval 76"/>
          <p:cNvSpPr>
            <a:spLocks noChangeArrowheads="1"/>
          </p:cNvSpPr>
          <p:nvPr/>
        </p:nvSpPr>
        <p:spPr bwMode="auto">
          <a:xfrm>
            <a:off x="3678238" y="49625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3" name="Oval 77"/>
          <p:cNvSpPr>
            <a:spLocks noChangeArrowheads="1"/>
          </p:cNvSpPr>
          <p:nvPr/>
        </p:nvSpPr>
        <p:spPr bwMode="auto">
          <a:xfrm>
            <a:off x="4256088" y="49625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4" name="Oval 78"/>
          <p:cNvSpPr>
            <a:spLocks noChangeArrowheads="1"/>
          </p:cNvSpPr>
          <p:nvPr/>
        </p:nvSpPr>
        <p:spPr bwMode="auto">
          <a:xfrm>
            <a:off x="4748213" y="49625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5" name="Oval 79"/>
          <p:cNvSpPr>
            <a:spLocks noChangeArrowheads="1"/>
          </p:cNvSpPr>
          <p:nvPr/>
        </p:nvSpPr>
        <p:spPr bwMode="auto">
          <a:xfrm>
            <a:off x="5327650" y="496252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6" name="Oval 80"/>
          <p:cNvSpPr>
            <a:spLocks noChangeArrowheads="1"/>
          </p:cNvSpPr>
          <p:nvPr/>
        </p:nvSpPr>
        <p:spPr bwMode="auto">
          <a:xfrm>
            <a:off x="5818188" y="49625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7" name="Oval 81"/>
          <p:cNvSpPr>
            <a:spLocks noChangeArrowheads="1"/>
          </p:cNvSpPr>
          <p:nvPr/>
        </p:nvSpPr>
        <p:spPr bwMode="auto">
          <a:xfrm>
            <a:off x="6354763" y="49625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8" name="Oval 82"/>
          <p:cNvSpPr>
            <a:spLocks noChangeArrowheads="1"/>
          </p:cNvSpPr>
          <p:nvPr/>
        </p:nvSpPr>
        <p:spPr bwMode="auto">
          <a:xfrm>
            <a:off x="1538288" y="55562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19" name="Oval 83"/>
          <p:cNvSpPr>
            <a:spLocks noChangeArrowheads="1"/>
          </p:cNvSpPr>
          <p:nvPr/>
        </p:nvSpPr>
        <p:spPr bwMode="auto">
          <a:xfrm>
            <a:off x="2073275" y="555625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20" name="Oval 84"/>
          <p:cNvSpPr>
            <a:spLocks noChangeArrowheads="1"/>
          </p:cNvSpPr>
          <p:nvPr/>
        </p:nvSpPr>
        <p:spPr bwMode="auto">
          <a:xfrm>
            <a:off x="2606675" y="55562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21" name="Oval 85"/>
          <p:cNvSpPr>
            <a:spLocks noChangeArrowheads="1"/>
          </p:cNvSpPr>
          <p:nvPr/>
        </p:nvSpPr>
        <p:spPr bwMode="auto">
          <a:xfrm>
            <a:off x="3143250" y="55562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22" name="Oval 86"/>
          <p:cNvSpPr>
            <a:spLocks noChangeArrowheads="1"/>
          </p:cNvSpPr>
          <p:nvPr/>
        </p:nvSpPr>
        <p:spPr bwMode="auto">
          <a:xfrm>
            <a:off x="3678238" y="55562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23" name="Oval 87"/>
          <p:cNvSpPr>
            <a:spLocks noChangeArrowheads="1"/>
          </p:cNvSpPr>
          <p:nvPr/>
        </p:nvSpPr>
        <p:spPr bwMode="auto">
          <a:xfrm>
            <a:off x="4256088" y="55562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24" name="Oval 88"/>
          <p:cNvSpPr>
            <a:spLocks noChangeArrowheads="1"/>
          </p:cNvSpPr>
          <p:nvPr/>
        </p:nvSpPr>
        <p:spPr bwMode="auto">
          <a:xfrm>
            <a:off x="4748213" y="55562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25" name="Oval 89"/>
          <p:cNvSpPr>
            <a:spLocks noChangeArrowheads="1"/>
          </p:cNvSpPr>
          <p:nvPr/>
        </p:nvSpPr>
        <p:spPr bwMode="auto">
          <a:xfrm>
            <a:off x="5327650" y="555625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26" name="Oval 90"/>
          <p:cNvSpPr>
            <a:spLocks noChangeArrowheads="1"/>
          </p:cNvSpPr>
          <p:nvPr/>
        </p:nvSpPr>
        <p:spPr bwMode="auto">
          <a:xfrm>
            <a:off x="5818188" y="55562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4027" name="Oval 91"/>
          <p:cNvSpPr>
            <a:spLocks noChangeArrowheads="1"/>
          </p:cNvSpPr>
          <p:nvPr/>
        </p:nvSpPr>
        <p:spPr bwMode="auto">
          <a:xfrm>
            <a:off x="6354763" y="55562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81" name="Rectangle 92"/>
          <p:cNvSpPr>
            <a:spLocks noGrp="1" noChangeArrowheads="1"/>
          </p:cNvSpPr>
          <p:nvPr>
            <p:ph type="title"/>
          </p:nvPr>
        </p:nvSpPr>
        <p:spPr>
          <a:xfrm>
            <a:off x="769938" y="0"/>
            <a:ext cx="8229600" cy="542925"/>
          </a:xfrm>
        </p:spPr>
        <p:txBody>
          <a:bodyPr/>
          <a:lstStyle/>
          <a:p>
            <a:pPr eaLnBrk="1" hangingPunct="1"/>
            <a:r>
              <a:rPr lang="en-US" altLang="en-US" sz="2400"/>
              <a:t>Simulating Gene Ancestry in a small population</a:t>
            </a:r>
          </a:p>
        </p:txBody>
      </p:sp>
      <p:sp>
        <p:nvSpPr>
          <p:cNvPr id="12382" name="Text Box 93"/>
          <p:cNvSpPr txBox="1">
            <a:spLocks noChangeArrowheads="1"/>
          </p:cNvSpPr>
          <p:nvPr/>
        </p:nvSpPr>
        <p:spPr bwMode="auto">
          <a:xfrm>
            <a:off x="0" y="6338888"/>
            <a:ext cx="157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Present</a:t>
            </a:r>
          </a:p>
        </p:txBody>
      </p:sp>
      <p:sp>
        <p:nvSpPr>
          <p:cNvPr id="12383" name="Text Box 94"/>
          <p:cNvSpPr txBox="1">
            <a:spLocks noChangeArrowheads="1"/>
          </p:cNvSpPr>
          <p:nvPr/>
        </p:nvSpPr>
        <p:spPr bwMode="auto">
          <a:xfrm>
            <a:off x="0" y="203200"/>
            <a:ext cx="103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Past</a:t>
            </a:r>
          </a:p>
        </p:txBody>
      </p:sp>
      <p:sp>
        <p:nvSpPr>
          <p:cNvPr id="12384" name="Line 95"/>
          <p:cNvSpPr>
            <a:spLocks noChangeShapeType="1"/>
          </p:cNvSpPr>
          <p:nvPr/>
        </p:nvSpPr>
        <p:spPr bwMode="auto">
          <a:xfrm flipV="1">
            <a:off x="193675" y="663575"/>
            <a:ext cx="0" cy="564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85" name="Text Box 96"/>
          <p:cNvSpPr txBox="1">
            <a:spLocks noChangeArrowheads="1"/>
          </p:cNvSpPr>
          <p:nvPr/>
        </p:nvSpPr>
        <p:spPr bwMode="auto">
          <a:xfrm>
            <a:off x="309563" y="855663"/>
            <a:ext cx="253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Generation #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93738" y="592613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0</a:t>
            </a:r>
          </a:p>
        </p:txBody>
      </p:sp>
      <p:sp>
        <p:nvSpPr>
          <p:cNvPr id="424034" name="Text Box 98"/>
          <p:cNvSpPr txBox="1">
            <a:spLocks noChangeArrowheads="1"/>
          </p:cNvSpPr>
          <p:nvPr/>
        </p:nvSpPr>
        <p:spPr bwMode="auto">
          <a:xfrm>
            <a:off x="731838" y="120173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8</a:t>
            </a:r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93738" y="1778000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7</a:t>
            </a:r>
          </a:p>
        </p:txBody>
      </p:sp>
      <p:sp>
        <p:nvSpPr>
          <p:cNvPr id="424036" name="Text Box 100"/>
          <p:cNvSpPr txBox="1">
            <a:spLocks noChangeArrowheads="1"/>
          </p:cNvSpPr>
          <p:nvPr/>
        </p:nvSpPr>
        <p:spPr bwMode="auto">
          <a:xfrm>
            <a:off x="693738" y="243046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6</a:t>
            </a:r>
          </a:p>
        </p:txBody>
      </p:sp>
      <p:sp>
        <p:nvSpPr>
          <p:cNvPr id="424037" name="Text Box 101"/>
          <p:cNvSpPr txBox="1">
            <a:spLocks noChangeArrowheads="1"/>
          </p:cNvSpPr>
          <p:nvPr/>
        </p:nvSpPr>
        <p:spPr bwMode="auto">
          <a:xfrm>
            <a:off x="693738" y="2968625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5</a:t>
            </a:r>
          </a:p>
        </p:txBody>
      </p:sp>
      <p:sp>
        <p:nvSpPr>
          <p:cNvPr id="424038" name="Text Box 102"/>
          <p:cNvSpPr txBox="1">
            <a:spLocks noChangeArrowheads="1"/>
          </p:cNvSpPr>
          <p:nvPr/>
        </p:nvSpPr>
        <p:spPr bwMode="auto">
          <a:xfrm>
            <a:off x="693738" y="358298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4</a:t>
            </a:r>
          </a:p>
        </p:txBody>
      </p:sp>
      <p:sp>
        <p:nvSpPr>
          <p:cNvPr id="424039" name="Text Box 103"/>
          <p:cNvSpPr txBox="1">
            <a:spLocks noChangeArrowheads="1"/>
          </p:cNvSpPr>
          <p:nvPr/>
        </p:nvSpPr>
        <p:spPr bwMode="auto">
          <a:xfrm>
            <a:off x="693738" y="411956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3</a:t>
            </a:r>
          </a:p>
        </p:txBody>
      </p:sp>
      <p:sp>
        <p:nvSpPr>
          <p:cNvPr id="424040" name="Text Box 104"/>
          <p:cNvSpPr txBox="1">
            <a:spLocks noChangeArrowheads="1"/>
          </p:cNvSpPr>
          <p:nvPr/>
        </p:nvSpPr>
        <p:spPr bwMode="auto">
          <a:xfrm>
            <a:off x="693738" y="473551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2</a:t>
            </a:r>
          </a:p>
        </p:txBody>
      </p:sp>
      <p:sp>
        <p:nvSpPr>
          <p:cNvPr id="424041" name="Text Box 105"/>
          <p:cNvSpPr txBox="1">
            <a:spLocks noChangeArrowheads="1"/>
          </p:cNvSpPr>
          <p:nvPr/>
        </p:nvSpPr>
        <p:spPr bwMode="auto">
          <a:xfrm>
            <a:off x="693738" y="5426075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nimBg="1"/>
      <p:bldP spid="423939" grpId="0" animBg="1"/>
      <p:bldP spid="423940" grpId="0" animBg="1"/>
      <p:bldP spid="423941" grpId="0" animBg="1"/>
      <p:bldP spid="423942" grpId="0" animBg="1"/>
      <p:bldP spid="423943" grpId="0" animBg="1"/>
      <p:bldP spid="423944" grpId="0" animBg="1"/>
      <p:bldP spid="423945" grpId="0" animBg="1"/>
      <p:bldP spid="423946" grpId="0" animBg="1"/>
      <p:bldP spid="423947" grpId="0" animBg="1"/>
      <p:bldP spid="423948" grpId="0" animBg="1"/>
      <p:bldP spid="423949" grpId="0" animBg="1"/>
      <p:bldP spid="423950" grpId="0" animBg="1"/>
      <p:bldP spid="423951" grpId="0" animBg="1"/>
      <p:bldP spid="423952" grpId="0" animBg="1"/>
      <p:bldP spid="423953" grpId="0" animBg="1"/>
      <p:bldP spid="423954" grpId="0" animBg="1"/>
      <p:bldP spid="423955" grpId="0" animBg="1"/>
      <p:bldP spid="423956" grpId="0" animBg="1"/>
      <p:bldP spid="423957" grpId="0" animBg="1"/>
      <p:bldP spid="423958" grpId="0" animBg="1"/>
      <p:bldP spid="423959" grpId="0" animBg="1"/>
      <p:bldP spid="423960" grpId="0" animBg="1"/>
      <p:bldP spid="423961" grpId="0" animBg="1"/>
      <p:bldP spid="423962" grpId="0" animBg="1"/>
      <p:bldP spid="423963" grpId="0" animBg="1"/>
      <p:bldP spid="423964" grpId="0" animBg="1"/>
      <p:bldP spid="423965" grpId="0" animBg="1"/>
      <p:bldP spid="423966" grpId="0" animBg="1"/>
      <p:bldP spid="423967" grpId="0" animBg="1"/>
      <p:bldP spid="423968" grpId="0" animBg="1"/>
      <p:bldP spid="423969" grpId="0" animBg="1"/>
      <p:bldP spid="423970" grpId="0" animBg="1"/>
      <p:bldP spid="423971" grpId="0" animBg="1"/>
      <p:bldP spid="423972" grpId="0" animBg="1"/>
      <p:bldP spid="423973" grpId="0" animBg="1"/>
      <p:bldP spid="423974" grpId="0" animBg="1"/>
      <p:bldP spid="423975" grpId="0" animBg="1"/>
      <p:bldP spid="423976" grpId="0" animBg="1"/>
      <p:bldP spid="423977" grpId="0" animBg="1"/>
      <p:bldP spid="423978" grpId="0" animBg="1"/>
      <p:bldP spid="423979" grpId="0" animBg="1"/>
      <p:bldP spid="423980" grpId="0" animBg="1"/>
      <p:bldP spid="423981" grpId="0" animBg="1"/>
      <p:bldP spid="423982" grpId="0" animBg="1"/>
      <p:bldP spid="423983" grpId="0" animBg="1"/>
      <p:bldP spid="423984" grpId="0" animBg="1"/>
      <p:bldP spid="423985" grpId="0" animBg="1"/>
      <p:bldP spid="423986" grpId="0" animBg="1"/>
      <p:bldP spid="423987" grpId="0" animBg="1"/>
      <p:bldP spid="423988" grpId="0" animBg="1"/>
      <p:bldP spid="423989" grpId="0" animBg="1"/>
      <p:bldP spid="423990" grpId="0" animBg="1"/>
      <p:bldP spid="423991" grpId="0" animBg="1"/>
      <p:bldP spid="423992" grpId="0" animBg="1"/>
      <p:bldP spid="423993" grpId="0" animBg="1"/>
      <p:bldP spid="423994" grpId="0" animBg="1"/>
      <p:bldP spid="423995" grpId="0" animBg="1"/>
      <p:bldP spid="423996" grpId="0" animBg="1"/>
      <p:bldP spid="423997" grpId="0" animBg="1"/>
      <p:bldP spid="423998" grpId="0" animBg="1"/>
      <p:bldP spid="423999" grpId="0" animBg="1"/>
      <p:bldP spid="424000" grpId="0" animBg="1"/>
      <p:bldP spid="424001" grpId="0" animBg="1"/>
      <p:bldP spid="424002" grpId="0" animBg="1"/>
      <p:bldP spid="424003" grpId="0" animBg="1"/>
      <p:bldP spid="424004" grpId="0" animBg="1"/>
      <p:bldP spid="424005" grpId="0" animBg="1"/>
      <p:bldP spid="424006" grpId="0" animBg="1"/>
      <p:bldP spid="424007" grpId="0" animBg="1"/>
      <p:bldP spid="424008" grpId="0" animBg="1"/>
      <p:bldP spid="424009" grpId="0" animBg="1"/>
      <p:bldP spid="424010" grpId="0" animBg="1"/>
      <p:bldP spid="424011" grpId="0" animBg="1"/>
      <p:bldP spid="424012" grpId="0" animBg="1"/>
      <p:bldP spid="424013" grpId="0" animBg="1"/>
      <p:bldP spid="424014" grpId="0" animBg="1"/>
      <p:bldP spid="424015" grpId="0" animBg="1"/>
      <p:bldP spid="424016" grpId="0" animBg="1"/>
      <p:bldP spid="424017" grpId="0" animBg="1"/>
      <p:bldP spid="424018" grpId="0" animBg="1"/>
      <p:bldP spid="424019" grpId="0" animBg="1"/>
      <p:bldP spid="424020" grpId="0" animBg="1"/>
      <p:bldP spid="424021" grpId="0" animBg="1"/>
      <p:bldP spid="424022" grpId="0" animBg="1"/>
      <p:bldP spid="424023" grpId="0" animBg="1"/>
      <p:bldP spid="424024" grpId="0" animBg="1"/>
      <p:bldP spid="424025" grpId="0" animBg="1"/>
      <p:bldP spid="424026" grpId="0" animBg="1"/>
      <p:bldP spid="424027" grpId="0" animBg="1"/>
      <p:bldP spid="424033" grpId="0"/>
      <p:bldP spid="424034" grpId="0"/>
      <p:bldP spid="424035" grpId="0"/>
      <p:bldP spid="424036" grpId="0"/>
      <p:bldP spid="424037" grpId="0"/>
      <p:bldP spid="424038" grpId="0"/>
      <p:bldP spid="424039" grpId="0"/>
      <p:bldP spid="424040" grpId="0"/>
      <p:bldP spid="4240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CE616C-3B6D-4607-8998-E69A78232734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228600"/>
            <a:ext cx="9677400" cy="1143000"/>
          </a:xfrm>
        </p:spPr>
        <p:txBody>
          <a:bodyPr/>
          <a:lstStyle/>
          <a:p>
            <a:pPr eaLnBrk="1" hangingPunct="1"/>
            <a:r>
              <a:rPr lang="en-US" altLang="en-US" sz="3000"/>
              <a:t>The expected time to the most recent common ancestor for a sample of </a:t>
            </a:r>
            <a:r>
              <a:rPr lang="en-US" altLang="en-US" sz="3000" i="1"/>
              <a:t>n </a:t>
            </a:r>
            <a:r>
              <a:rPr lang="en-US" altLang="en-US" sz="3000"/>
              <a:t>gene copies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3965"/>
            <a:ext cx="8229600" cy="2185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TMRCA – </a:t>
            </a:r>
            <a:r>
              <a:rPr lang="en-US" altLang="en-US" sz="2800" dirty="0"/>
              <a:t>time to the most recent common ancestor of a sample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a gene tree with </a:t>
            </a:r>
            <a:r>
              <a:rPr lang="en-US" altLang="en-US" sz="2800" i="1" dirty="0"/>
              <a:t>n </a:t>
            </a:r>
            <a:r>
              <a:rPr lang="en-US" altLang="en-US" sz="2800" dirty="0"/>
              <a:t>gene copies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Add up the expected time for each of the </a:t>
            </a:r>
            <a:r>
              <a:rPr lang="en-US" altLang="en-US" sz="2800" i="1" dirty="0"/>
              <a:t>n-1</a:t>
            </a:r>
            <a:r>
              <a:rPr lang="en-US" altLang="en-US" sz="2800" dirty="0"/>
              <a:t> time intervals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526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167997"/>
              </p:ext>
            </p:extLst>
          </p:nvPr>
        </p:nvGraphicFramePr>
        <p:xfrm>
          <a:off x="654690" y="4094329"/>
          <a:ext cx="7873025" cy="146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2400300" imgH="444500" progId="Equation.3">
                  <p:embed/>
                </p:oleObj>
              </mc:Choice>
              <mc:Fallback>
                <p:oleObj name="Equation" r:id="rId3" imgW="24003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90" y="4094329"/>
                        <a:ext cx="7873025" cy="1469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ACEECA-0C25-4FF8-9C53-2463EBB04512}" type="slidenum">
              <a:rPr lang="en-US" altLang="en-US" sz="1400" smtClean="0">
                <a:latin typeface="Arial" charset="0"/>
              </a:rPr>
              <a:pPr eaLnBrk="1" hangingPunct="1"/>
              <a:t>21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0" y="5681663"/>
            <a:ext cx="1665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Present time</a:t>
            </a:r>
          </a:p>
        </p:txBody>
      </p:sp>
      <p:sp>
        <p:nvSpPr>
          <p:cNvPr id="450563" name="Line 3"/>
          <p:cNvSpPr>
            <a:spLocks noChangeShapeType="1"/>
          </p:cNvSpPr>
          <p:nvPr/>
        </p:nvSpPr>
        <p:spPr bwMode="auto">
          <a:xfrm flipV="1">
            <a:off x="361950" y="981075"/>
            <a:ext cx="1588" cy="4492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144463" y="566738"/>
            <a:ext cx="166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Past</a:t>
            </a:r>
          </a:p>
        </p:txBody>
      </p:sp>
      <p:sp>
        <p:nvSpPr>
          <p:cNvPr id="450565" name="Line 5"/>
          <p:cNvSpPr>
            <a:spLocks noChangeShapeType="1"/>
          </p:cNvSpPr>
          <p:nvPr/>
        </p:nvSpPr>
        <p:spPr bwMode="auto">
          <a:xfrm flipV="1">
            <a:off x="1282700" y="2986088"/>
            <a:ext cx="1250950" cy="2487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66" name="Line 6"/>
          <p:cNvSpPr>
            <a:spLocks noChangeShapeType="1"/>
          </p:cNvSpPr>
          <p:nvPr/>
        </p:nvSpPr>
        <p:spPr bwMode="auto">
          <a:xfrm>
            <a:off x="2533650" y="2986088"/>
            <a:ext cx="857250" cy="2557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auto">
          <a:xfrm flipV="1">
            <a:off x="2533650" y="152400"/>
            <a:ext cx="868363" cy="2833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68" name="Line 8"/>
          <p:cNvSpPr>
            <a:spLocks noChangeShapeType="1"/>
          </p:cNvSpPr>
          <p:nvPr/>
        </p:nvSpPr>
        <p:spPr bwMode="auto">
          <a:xfrm>
            <a:off x="3402013" y="152400"/>
            <a:ext cx="1373187" cy="5321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69" name="Freeform 9"/>
          <p:cNvSpPr>
            <a:spLocks/>
          </p:cNvSpPr>
          <p:nvPr/>
        </p:nvSpPr>
        <p:spPr bwMode="auto">
          <a:xfrm flipH="1">
            <a:off x="4705350" y="3124200"/>
            <a:ext cx="446088" cy="1728788"/>
          </a:xfrm>
          <a:custGeom>
            <a:avLst/>
            <a:gdLst>
              <a:gd name="T0" fmla="*/ 563259946 w 296"/>
              <a:gd name="T1" fmla="*/ 0 h 1200"/>
              <a:gd name="T2" fmla="*/ 236206610 w 296"/>
              <a:gd name="T3" fmla="*/ 398494278 h 1200"/>
              <a:gd name="T4" fmla="*/ 454242669 w 296"/>
              <a:gd name="T5" fmla="*/ 996235695 h 1200"/>
              <a:gd name="T6" fmla="*/ 236206610 w 296"/>
              <a:gd name="T7" fmla="*/ 1095859985 h 1200"/>
              <a:gd name="T8" fmla="*/ 454242669 w 296"/>
              <a:gd name="T9" fmla="*/ 1195482834 h 1200"/>
              <a:gd name="T10" fmla="*/ 18169044 w 296"/>
              <a:gd name="T11" fmla="*/ 1793224251 h 1200"/>
              <a:gd name="T12" fmla="*/ 563259946 w 296"/>
              <a:gd name="T13" fmla="*/ 2147483647 h 1200"/>
              <a:gd name="T14" fmla="*/ 672278729 w 296"/>
              <a:gd name="T15" fmla="*/ 2147483647 h 1200"/>
              <a:gd name="T16" fmla="*/ 563259946 w 296"/>
              <a:gd name="T17" fmla="*/ 2147483647 h 1200"/>
              <a:gd name="T18" fmla="*/ 672278729 w 296"/>
              <a:gd name="T19" fmla="*/ 2147483647 h 1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6"/>
              <a:gd name="T31" fmla="*/ 0 h 1200"/>
              <a:gd name="T32" fmla="*/ 296 w 296"/>
              <a:gd name="T33" fmla="*/ 1200 h 1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6" h="1200">
                <a:moveTo>
                  <a:pt x="248" y="0"/>
                </a:moveTo>
                <a:cubicBezTo>
                  <a:pt x="180" y="56"/>
                  <a:pt x="112" y="112"/>
                  <a:pt x="104" y="192"/>
                </a:cubicBezTo>
                <a:cubicBezTo>
                  <a:pt x="96" y="272"/>
                  <a:pt x="200" y="424"/>
                  <a:pt x="200" y="480"/>
                </a:cubicBezTo>
                <a:cubicBezTo>
                  <a:pt x="200" y="536"/>
                  <a:pt x="104" y="512"/>
                  <a:pt x="104" y="528"/>
                </a:cubicBezTo>
                <a:cubicBezTo>
                  <a:pt x="104" y="544"/>
                  <a:pt x="216" y="520"/>
                  <a:pt x="200" y="576"/>
                </a:cubicBezTo>
                <a:cubicBezTo>
                  <a:pt x="184" y="632"/>
                  <a:pt x="0" y="768"/>
                  <a:pt x="8" y="864"/>
                </a:cubicBezTo>
                <a:cubicBezTo>
                  <a:pt x="16" y="960"/>
                  <a:pt x="200" y="1104"/>
                  <a:pt x="248" y="1152"/>
                </a:cubicBezTo>
                <a:cubicBezTo>
                  <a:pt x="296" y="1200"/>
                  <a:pt x="296" y="1152"/>
                  <a:pt x="296" y="1152"/>
                </a:cubicBezTo>
                <a:cubicBezTo>
                  <a:pt x="296" y="1152"/>
                  <a:pt x="248" y="1152"/>
                  <a:pt x="248" y="1152"/>
                </a:cubicBezTo>
                <a:cubicBezTo>
                  <a:pt x="248" y="1152"/>
                  <a:pt x="288" y="1152"/>
                  <a:pt x="296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5211763" y="3676650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</a:t>
            </a:r>
            <a:r>
              <a:rPr lang="en-US" altLang="en-US" baseline="-25000"/>
              <a:t>3</a:t>
            </a:r>
          </a:p>
        </p:txBody>
      </p:sp>
      <p:sp>
        <p:nvSpPr>
          <p:cNvPr id="450571" name="Freeform 11"/>
          <p:cNvSpPr>
            <a:spLocks/>
          </p:cNvSpPr>
          <p:nvPr/>
        </p:nvSpPr>
        <p:spPr bwMode="auto">
          <a:xfrm flipH="1">
            <a:off x="4416425" y="152400"/>
            <a:ext cx="530225" cy="2903538"/>
          </a:xfrm>
          <a:custGeom>
            <a:avLst/>
            <a:gdLst>
              <a:gd name="T0" fmla="*/ 689777535 w 352"/>
              <a:gd name="T1" fmla="*/ 0 h 2016"/>
              <a:gd name="T2" fmla="*/ 254128407 w 352"/>
              <a:gd name="T3" fmla="*/ 497834346 h 2016"/>
              <a:gd name="T4" fmla="*/ 145216878 w 352"/>
              <a:gd name="T5" fmla="*/ 1194803007 h 2016"/>
              <a:gd name="T6" fmla="*/ 471952971 w 352"/>
              <a:gd name="T7" fmla="*/ 1692638793 h 2016"/>
              <a:gd name="T8" fmla="*/ 36303843 w 352"/>
              <a:gd name="T9" fmla="*/ 1891771667 h 2016"/>
              <a:gd name="T10" fmla="*/ 471952971 w 352"/>
              <a:gd name="T11" fmla="*/ 2090905982 h 2016"/>
              <a:gd name="T12" fmla="*/ 145216878 w 352"/>
              <a:gd name="T13" fmla="*/ 2147483647 h 2016"/>
              <a:gd name="T14" fmla="*/ 36303843 w 352"/>
              <a:gd name="T15" fmla="*/ 2147483647 h 2016"/>
              <a:gd name="T16" fmla="*/ 363039936 w 352"/>
              <a:gd name="T17" fmla="*/ 2147483647 h 2016"/>
              <a:gd name="T18" fmla="*/ 798689064 w 352"/>
              <a:gd name="T19" fmla="*/ 2147483647 h 20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2"/>
              <a:gd name="T31" fmla="*/ 0 h 2016"/>
              <a:gd name="T32" fmla="*/ 352 w 352"/>
              <a:gd name="T33" fmla="*/ 2016 h 20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2" h="2016">
                <a:moveTo>
                  <a:pt x="304" y="0"/>
                </a:moveTo>
                <a:cubicBezTo>
                  <a:pt x="228" y="72"/>
                  <a:pt x="152" y="144"/>
                  <a:pt x="112" y="240"/>
                </a:cubicBezTo>
                <a:cubicBezTo>
                  <a:pt x="72" y="336"/>
                  <a:pt x="48" y="480"/>
                  <a:pt x="64" y="576"/>
                </a:cubicBezTo>
                <a:cubicBezTo>
                  <a:pt x="80" y="672"/>
                  <a:pt x="216" y="760"/>
                  <a:pt x="208" y="816"/>
                </a:cubicBezTo>
                <a:cubicBezTo>
                  <a:pt x="200" y="872"/>
                  <a:pt x="16" y="880"/>
                  <a:pt x="16" y="912"/>
                </a:cubicBezTo>
                <a:cubicBezTo>
                  <a:pt x="16" y="944"/>
                  <a:pt x="200" y="944"/>
                  <a:pt x="208" y="1008"/>
                </a:cubicBezTo>
                <a:cubicBezTo>
                  <a:pt x="216" y="1072"/>
                  <a:pt x="96" y="1200"/>
                  <a:pt x="64" y="1296"/>
                </a:cubicBezTo>
                <a:cubicBezTo>
                  <a:pt x="32" y="1392"/>
                  <a:pt x="0" y="1488"/>
                  <a:pt x="16" y="1584"/>
                </a:cubicBezTo>
                <a:cubicBezTo>
                  <a:pt x="32" y="1680"/>
                  <a:pt x="104" y="1800"/>
                  <a:pt x="160" y="1872"/>
                </a:cubicBezTo>
                <a:cubicBezTo>
                  <a:pt x="216" y="1944"/>
                  <a:pt x="320" y="1992"/>
                  <a:pt x="352" y="20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5211763" y="1327150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</a:t>
            </a:r>
            <a:r>
              <a:rPr lang="en-US" altLang="en-US" baseline="-25000"/>
              <a:t>2</a:t>
            </a:r>
          </a:p>
        </p:txBody>
      </p:sp>
      <p:sp>
        <p:nvSpPr>
          <p:cNvPr id="450573" name="Line 13"/>
          <p:cNvSpPr>
            <a:spLocks noChangeShapeType="1"/>
          </p:cNvSpPr>
          <p:nvPr/>
        </p:nvSpPr>
        <p:spPr bwMode="auto">
          <a:xfrm>
            <a:off x="1736725" y="4645025"/>
            <a:ext cx="434975" cy="828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74" name="Freeform 14"/>
          <p:cNvSpPr>
            <a:spLocks/>
          </p:cNvSpPr>
          <p:nvPr/>
        </p:nvSpPr>
        <p:spPr bwMode="auto">
          <a:xfrm>
            <a:off x="4778375" y="4852988"/>
            <a:ext cx="144463" cy="620712"/>
          </a:xfrm>
          <a:custGeom>
            <a:avLst/>
            <a:gdLst>
              <a:gd name="T0" fmla="*/ 0 w 96"/>
              <a:gd name="T1" fmla="*/ 0 h 432"/>
              <a:gd name="T2" fmla="*/ 108696369 w 96"/>
              <a:gd name="T3" fmla="*/ 198191043 h 432"/>
              <a:gd name="T4" fmla="*/ 108696369 w 96"/>
              <a:gd name="T5" fmla="*/ 396382085 h 432"/>
              <a:gd name="T6" fmla="*/ 217391233 w 96"/>
              <a:gd name="T7" fmla="*/ 396382085 h 432"/>
              <a:gd name="T8" fmla="*/ 108696369 w 96"/>
              <a:gd name="T9" fmla="*/ 495477607 h 432"/>
              <a:gd name="T10" fmla="*/ 217391233 w 96"/>
              <a:gd name="T11" fmla="*/ 693668649 h 432"/>
              <a:gd name="T12" fmla="*/ 108696369 w 96"/>
              <a:gd name="T13" fmla="*/ 891859692 h 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"/>
              <a:gd name="T22" fmla="*/ 0 h 432"/>
              <a:gd name="T23" fmla="*/ 96 w 96"/>
              <a:gd name="T24" fmla="*/ 432 h 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" h="432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40" y="176"/>
                  <a:pt x="48" y="192"/>
                </a:cubicBezTo>
                <a:cubicBezTo>
                  <a:pt x="56" y="208"/>
                  <a:pt x="96" y="184"/>
                  <a:pt x="96" y="192"/>
                </a:cubicBezTo>
                <a:cubicBezTo>
                  <a:pt x="96" y="200"/>
                  <a:pt x="48" y="216"/>
                  <a:pt x="48" y="240"/>
                </a:cubicBezTo>
                <a:cubicBezTo>
                  <a:pt x="48" y="264"/>
                  <a:pt x="96" y="304"/>
                  <a:pt x="96" y="336"/>
                </a:cubicBezTo>
                <a:cubicBezTo>
                  <a:pt x="96" y="368"/>
                  <a:pt x="56" y="416"/>
                  <a:pt x="4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575" name="Text Box 15"/>
          <p:cNvSpPr txBox="1">
            <a:spLocks noChangeArrowheads="1"/>
          </p:cNvSpPr>
          <p:nvPr/>
        </p:nvSpPr>
        <p:spPr bwMode="auto">
          <a:xfrm>
            <a:off x="5211763" y="4921250"/>
            <a:ext cx="5064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</a:t>
            </a:r>
            <a:r>
              <a:rPr lang="en-US" altLang="en-US" baseline="-25000"/>
              <a:t>4</a:t>
            </a:r>
          </a:p>
        </p:txBody>
      </p:sp>
      <p:sp>
        <p:nvSpPr>
          <p:cNvPr id="12305" name="Rectangle 16"/>
          <p:cNvSpPr>
            <a:spLocks noChangeArrowheads="1"/>
          </p:cNvSpPr>
          <p:nvPr/>
        </p:nvSpPr>
        <p:spPr bwMode="auto">
          <a:xfrm>
            <a:off x="0" y="2947988"/>
            <a:ext cx="86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50577" name="Object 17"/>
          <p:cNvGraphicFramePr>
            <a:graphicFrameLocks noChangeAspect="1"/>
          </p:cNvGraphicFramePr>
          <p:nvPr/>
        </p:nvGraphicFramePr>
        <p:xfrm>
          <a:off x="5646738" y="1050925"/>
          <a:ext cx="23891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3" imgW="1104900" imgH="393700" progId="Equation.3">
                  <p:embed/>
                </p:oleObj>
              </mc:Choice>
              <mc:Fallback>
                <p:oleObj name="Equation" r:id="rId3" imgW="110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1050925"/>
                        <a:ext cx="238918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0" y="2930525"/>
            <a:ext cx="86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50579" name="Object 19"/>
          <p:cNvGraphicFramePr>
            <a:graphicFrameLocks noChangeAspect="1"/>
          </p:cNvGraphicFramePr>
          <p:nvPr/>
        </p:nvGraphicFramePr>
        <p:xfrm>
          <a:off x="5486400" y="3068638"/>
          <a:ext cx="28543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Equation" r:id="rId5" imgW="1346200" imgH="419100" progId="Equation.3">
                  <p:embed/>
                </p:oleObj>
              </mc:Choice>
              <mc:Fallback>
                <p:oleObj name="Equation" r:id="rId5" imgW="1346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68638"/>
                        <a:ext cx="28543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Rectangle 20"/>
          <p:cNvSpPr>
            <a:spLocks noChangeArrowheads="1"/>
          </p:cNvSpPr>
          <p:nvPr/>
        </p:nvSpPr>
        <p:spPr bwMode="auto">
          <a:xfrm>
            <a:off x="0" y="2930525"/>
            <a:ext cx="86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50581" name="Object 21"/>
          <p:cNvGraphicFramePr>
            <a:graphicFrameLocks noChangeAspect="1"/>
          </p:cNvGraphicFramePr>
          <p:nvPr/>
        </p:nvGraphicFramePr>
        <p:xfrm>
          <a:off x="5495925" y="4518025"/>
          <a:ext cx="26908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Equation" r:id="rId7" imgW="1371600" imgH="419040" progId="Equation.3">
                  <p:embed/>
                </p:oleObj>
              </mc:Choice>
              <mc:Fallback>
                <p:oleObj name="Equation" r:id="rId7" imgW="137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518025"/>
                        <a:ext cx="2690813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2" name="Text Box 22"/>
          <p:cNvSpPr txBox="1">
            <a:spLocks noChangeArrowheads="1"/>
          </p:cNvSpPr>
          <p:nvPr/>
        </p:nvSpPr>
        <p:spPr bwMode="auto">
          <a:xfrm>
            <a:off x="5211763" y="222250"/>
            <a:ext cx="325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For </a:t>
            </a:r>
            <a:r>
              <a:rPr lang="en-US" altLang="en-US" i="1"/>
              <a:t>n</a:t>
            </a:r>
            <a:r>
              <a:rPr lang="en-US" altLang="en-US"/>
              <a:t>=4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0" y="2921000"/>
            <a:ext cx="8686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3" name="Rectangle 2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4" name="Rectangle 2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50588" name="Object 28"/>
          <p:cNvGraphicFramePr>
            <a:graphicFrameLocks noChangeAspect="1"/>
          </p:cNvGraphicFramePr>
          <p:nvPr/>
        </p:nvGraphicFramePr>
        <p:xfrm>
          <a:off x="1222375" y="5562600"/>
          <a:ext cx="7232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Equation" r:id="rId9" imgW="3492500" imgH="444500" progId="Equation.3">
                  <p:embed/>
                </p:oleObj>
              </mc:Choice>
              <mc:Fallback>
                <p:oleObj name="Equation" r:id="rId9" imgW="3492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562600"/>
                        <a:ext cx="72326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687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/>
      <p:bldP spid="450563" grpId="0" animBg="1"/>
      <p:bldP spid="450564" grpId="0"/>
      <p:bldP spid="450565" grpId="0" animBg="1"/>
      <p:bldP spid="450566" grpId="0" animBg="1"/>
      <p:bldP spid="450567" grpId="0" animBg="1"/>
      <p:bldP spid="450568" grpId="0" animBg="1"/>
      <p:bldP spid="450569" grpId="0" animBg="1"/>
      <p:bldP spid="450570" grpId="0"/>
      <p:bldP spid="450571" grpId="0" animBg="1"/>
      <p:bldP spid="450572" grpId="0"/>
      <p:bldP spid="450573" grpId="0" animBg="1"/>
      <p:bldP spid="450574" grpId="0" animBg="1"/>
      <p:bldP spid="450575" grpId="0"/>
      <p:bldP spid="4505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BE2F26-BA84-4E14-BFAC-13110F9B749D}" type="slidenum">
              <a:rPr lang="en-US" altLang="en-US" sz="1400" smtClean="0">
                <a:latin typeface="Arial" charset="0"/>
              </a:rPr>
              <a:pPr eaLnBrk="1" hangingPunct="1"/>
              <a:t>22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72600" cy="1143000"/>
          </a:xfrm>
        </p:spPr>
        <p:txBody>
          <a:bodyPr/>
          <a:lstStyle/>
          <a:p>
            <a:pPr eaLnBrk="1" hangingPunct="1"/>
            <a:r>
              <a:rPr lang="en-US" altLang="en-US" sz="3000"/>
              <a:t>The expected total time spanned by all the branches, for a sample of </a:t>
            </a:r>
            <a:r>
              <a:rPr lang="en-US" altLang="en-US" sz="3000" i="1"/>
              <a:t>n </a:t>
            </a:r>
            <a:r>
              <a:rPr lang="en-US" altLang="en-US" sz="3000"/>
              <a:t>gene copies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2185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T</a:t>
            </a:r>
            <a:r>
              <a:rPr lang="en-US" altLang="en-US" sz="2800" i="1" baseline="-25000"/>
              <a:t>tot</a:t>
            </a:r>
            <a:r>
              <a:rPr lang="en-US" altLang="en-US" sz="2800" i="1"/>
              <a:t> – </a:t>
            </a:r>
            <a:r>
              <a:rPr lang="en-US" altLang="en-US" sz="2800"/>
              <a:t>total time spanned by all the branches</a:t>
            </a:r>
            <a:endParaRPr lang="en-US" altLang="en-US" sz="2800" i="1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a gene tree with </a:t>
            </a:r>
            <a:r>
              <a:rPr lang="en-US" altLang="en-US" sz="2800" i="1"/>
              <a:t>n </a:t>
            </a:r>
            <a:r>
              <a:rPr lang="en-US" altLang="en-US" sz="2800"/>
              <a:t>gene copies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Multiply each expected time by the number of branches during that time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304800" y="3657600"/>
          <a:ext cx="792480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3" imgW="2349500" imgH="914400" progId="Equation.3">
                  <p:embed/>
                </p:oleObj>
              </mc:Choice>
              <mc:Fallback>
                <p:oleObj name="Equation" r:id="rId3" imgW="2349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57600"/>
                        <a:ext cx="792480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59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BC6F6B-9B90-4AD6-B816-F9B73C499770}" type="slidenum">
              <a:rPr lang="en-US" altLang="en-US" sz="1400" smtClean="0">
                <a:latin typeface="Arial" charset="0"/>
              </a:rPr>
              <a:pPr eaLnBrk="1" hangingPunct="1"/>
              <a:t>23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76200"/>
            <a:ext cx="5105400" cy="6138863"/>
            <a:chOff x="0" y="96"/>
            <a:chExt cx="3792" cy="4434"/>
          </a:xfrm>
        </p:grpSpPr>
        <p:sp>
          <p:nvSpPr>
            <p:cNvPr id="14350" name="Text Box 3"/>
            <p:cNvSpPr txBox="1">
              <a:spLocks noChangeArrowheads="1"/>
            </p:cNvSpPr>
            <p:nvPr/>
          </p:nvSpPr>
          <p:spPr bwMode="auto">
            <a:xfrm>
              <a:off x="0" y="3936"/>
              <a:ext cx="1104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Present time</a:t>
              </a:r>
            </a:p>
          </p:txBody>
        </p:sp>
        <p:sp>
          <p:nvSpPr>
            <p:cNvPr id="14351" name="Line 4"/>
            <p:cNvSpPr>
              <a:spLocks noChangeShapeType="1"/>
            </p:cNvSpPr>
            <p:nvPr/>
          </p:nvSpPr>
          <p:spPr bwMode="auto">
            <a:xfrm flipV="1">
              <a:off x="240" y="672"/>
              <a:ext cx="0" cy="31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2" name="Text Box 5"/>
            <p:cNvSpPr txBox="1">
              <a:spLocks noChangeArrowheads="1"/>
            </p:cNvSpPr>
            <p:nvPr/>
          </p:nvSpPr>
          <p:spPr bwMode="auto">
            <a:xfrm>
              <a:off x="96" y="384"/>
              <a:ext cx="11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Past</a:t>
              </a:r>
            </a:p>
          </p:txBody>
        </p:sp>
        <p:grpSp>
          <p:nvGrpSpPr>
            <p:cNvPr id="14353" name="Group 6"/>
            <p:cNvGrpSpPr>
              <a:grpSpLocks/>
            </p:cNvGrpSpPr>
            <p:nvPr/>
          </p:nvGrpSpPr>
          <p:grpSpPr bwMode="auto">
            <a:xfrm>
              <a:off x="851" y="96"/>
              <a:ext cx="2941" cy="3744"/>
              <a:chOff x="851" y="96"/>
              <a:chExt cx="2941" cy="3744"/>
            </a:xfrm>
          </p:grpSpPr>
          <p:sp>
            <p:nvSpPr>
              <p:cNvPr id="14354" name="Line 7"/>
              <p:cNvSpPr>
                <a:spLocks noChangeShapeType="1"/>
              </p:cNvSpPr>
              <p:nvPr/>
            </p:nvSpPr>
            <p:spPr bwMode="auto">
              <a:xfrm flipV="1">
                <a:off x="851" y="2064"/>
                <a:ext cx="829" cy="17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55" name="Line 8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568" cy="17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56" name="Line 9"/>
              <p:cNvSpPr>
                <a:spLocks noChangeShapeType="1"/>
              </p:cNvSpPr>
              <p:nvPr/>
            </p:nvSpPr>
            <p:spPr bwMode="auto">
              <a:xfrm flipV="1">
                <a:off x="1680" y="96"/>
                <a:ext cx="576" cy="19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57" name="Line 10"/>
              <p:cNvSpPr>
                <a:spLocks noChangeShapeType="1"/>
              </p:cNvSpPr>
              <p:nvPr/>
            </p:nvSpPr>
            <p:spPr bwMode="auto">
              <a:xfrm>
                <a:off x="2256" y="96"/>
                <a:ext cx="910" cy="36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58" name="Freeform 11"/>
              <p:cNvSpPr>
                <a:spLocks/>
              </p:cNvSpPr>
              <p:nvPr/>
            </p:nvSpPr>
            <p:spPr bwMode="auto">
              <a:xfrm flipH="1">
                <a:off x="3120" y="2160"/>
                <a:ext cx="296" cy="1200"/>
              </a:xfrm>
              <a:custGeom>
                <a:avLst/>
                <a:gdLst>
                  <a:gd name="T0" fmla="*/ 248 w 296"/>
                  <a:gd name="T1" fmla="*/ 0 h 1200"/>
                  <a:gd name="T2" fmla="*/ 104 w 296"/>
                  <a:gd name="T3" fmla="*/ 192 h 1200"/>
                  <a:gd name="T4" fmla="*/ 200 w 296"/>
                  <a:gd name="T5" fmla="*/ 480 h 1200"/>
                  <a:gd name="T6" fmla="*/ 104 w 296"/>
                  <a:gd name="T7" fmla="*/ 528 h 1200"/>
                  <a:gd name="T8" fmla="*/ 200 w 296"/>
                  <a:gd name="T9" fmla="*/ 576 h 1200"/>
                  <a:gd name="T10" fmla="*/ 8 w 296"/>
                  <a:gd name="T11" fmla="*/ 864 h 1200"/>
                  <a:gd name="T12" fmla="*/ 248 w 296"/>
                  <a:gd name="T13" fmla="*/ 1152 h 1200"/>
                  <a:gd name="T14" fmla="*/ 296 w 296"/>
                  <a:gd name="T15" fmla="*/ 1152 h 1200"/>
                  <a:gd name="T16" fmla="*/ 248 w 296"/>
                  <a:gd name="T17" fmla="*/ 1152 h 1200"/>
                  <a:gd name="T18" fmla="*/ 296 w 296"/>
                  <a:gd name="T19" fmla="*/ 1152 h 1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6"/>
                  <a:gd name="T31" fmla="*/ 0 h 1200"/>
                  <a:gd name="T32" fmla="*/ 296 w 296"/>
                  <a:gd name="T33" fmla="*/ 1200 h 1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6" h="1200">
                    <a:moveTo>
                      <a:pt x="248" y="0"/>
                    </a:moveTo>
                    <a:cubicBezTo>
                      <a:pt x="180" y="56"/>
                      <a:pt x="112" y="112"/>
                      <a:pt x="104" y="192"/>
                    </a:cubicBezTo>
                    <a:cubicBezTo>
                      <a:pt x="96" y="272"/>
                      <a:pt x="200" y="424"/>
                      <a:pt x="200" y="480"/>
                    </a:cubicBezTo>
                    <a:cubicBezTo>
                      <a:pt x="200" y="536"/>
                      <a:pt x="104" y="512"/>
                      <a:pt x="104" y="528"/>
                    </a:cubicBezTo>
                    <a:cubicBezTo>
                      <a:pt x="104" y="544"/>
                      <a:pt x="216" y="520"/>
                      <a:pt x="200" y="576"/>
                    </a:cubicBezTo>
                    <a:cubicBezTo>
                      <a:pt x="184" y="632"/>
                      <a:pt x="0" y="768"/>
                      <a:pt x="8" y="864"/>
                    </a:cubicBezTo>
                    <a:cubicBezTo>
                      <a:pt x="16" y="960"/>
                      <a:pt x="200" y="1104"/>
                      <a:pt x="248" y="1152"/>
                    </a:cubicBezTo>
                    <a:cubicBezTo>
                      <a:pt x="296" y="1200"/>
                      <a:pt x="296" y="1152"/>
                      <a:pt x="296" y="1152"/>
                    </a:cubicBezTo>
                    <a:cubicBezTo>
                      <a:pt x="296" y="1152"/>
                      <a:pt x="248" y="1152"/>
                      <a:pt x="248" y="1152"/>
                    </a:cubicBezTo>
                    <a:cubicBezTo>
                      <a:pt x="248" y="1152"/>
                      <a:pt x="288" y="1152"/>
                      <a:pt x="296" y="1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59" name="Text Box 12"/>
              <p:cNvSpPr txBox="1">
                <a:spLocks noChangeArrowheads="1"/>
              </p:cNvSpPr>
              <p:nvPr/>
            </p:nvSpPr>
            <p:spPr bwMode="auto">
              <a:xfrm>
                <a:off x="3456" y="2544"/>
                <a:ext cx="3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t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14360" name="Freeform 13"/>
              <p:cNvSpPr>
                <a:spLocks/>
              </p:cNvSpPr>
              <p:nvPr/>
            </p:nvSpPr>
            <p:spPr bwMode="auto">
              <a:xfrm flipH="1">
                <a:off x="2928" y="96"/>
                <a:ext cx="352" cy="2016"/>
              </a:xfrm>
              <a:custGeom>
                <a:avLst/>
                <a:gdLst>
                  <a:gd name="T0" fmla="*/ 304 w 352"/>
                  <a:gd name="T1" fmla="*/ 0 h 2016"/>
                  <a:gd name="T2" fmla="*/ 112 w 352"/>
                  <a:gd name="T3" fmla="*/ 240 h 2016"/>
                  <a:gd name="T4" fmla="*/ 64 w 352"/>
                  <a:gd name="T5" fmla="*/ 576 h 2016"/>
                  <a:gd name="T6" fmla="*/ 208 w 352"/>
                  <a:gd name="T7" fmla="*/ 816 h 2016"/>
                  <a:gd name="T8" fmla="*/ 16 w 352"/>
                  <a:gd name="T9" fmla="*/ 912 h 2016"/>
                  <a:gd name="T10" fmla="*/ 208 w 352"/>
                  <a:gd name="T11" fmla="*/ 1008 h 2016"/>
                  <a:gd name="T12" fmla="*/ 64 w 352"/>
                  <a:gd name="T13" fmla="*/ 1296 h 2016"/>
                  <a:gd name="T14" fmla="*/ 16 w 352"/>
                  <a:gd name="T15" fmla="*/ 1584 h 2016"/>
                  <a:gd name="T16" fmla="*/ 160 w 352"/>
                  <a:gd name="T17" fmla="*/ 1872 h 2016"/>
                  <a:gd name="T18" fmla="*/ 352 w 352"/>
                  <a:gd name="T19" fmla="*/ 2016 h 20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2016"/>
                  <a:gd name="T32" fmla="*/ 352 w 352"/>
                  <a:gd name="T33" fmla="*/ 2016 h 20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2016">
                    <a:moveTo>
                      <a:pt x="304" y="0"/>
                    </a:moveTo>
                    <a:cubicBezTo>
                      <a:pt x="228" y="72"/>
                      <a:pt x="152" y="144"/>
                      <a:pt x="112" y="240"/>
                    </a:cubicBezTo>
                    <a:cubicBezTo>
                      <a:pt x="72" y="336"/>
                      <a:pt x="48" y="480"/>
                      <a:pt x="64" y="576"/>
                    </a:cubicBezTo>
                    <a:cubicBezTo>
                      <a:pt x="80" y="672"/>
                      <a:pt x="216" y="760"/>
                      <a:pt x="208" y="816"/>
                    </a:cubicBezTo>
                    <a:cubicBezTo>
                      <a:pt x="200" y="872"/>
                      <a:pt x="16" y="880"/>
                      <a:pt x="16" y="912"/>
                    </a:cubicBezTo>
                    <a:cubicBezTo>
                      <a:pt x="16" y="944"/>
                      <a:pt x="200" y="944"/>
                      <a:pt x="208" y="1008"/>
                    </a:cubicBezTo>
                    <a:cubicBezTo>
                      <a:pt x="216" y="1072"/>
                      <a:pt x="96" y="1200"/>
                      <a:pt x="64" y="1296"/>
                    </a:cubicBezTo>
                    <a:cubicBezTo>
                      <a:pt x="32" y="1392"/>
                      <a:pt x="0" y="1488"/>
                      <a:pt x="16" y="1584"/>
                    </a:cubicBezTo>
                    <a:cubicBezTo>
                      <a:pt x="32" y="1680"/>
                      <a:pt x="104" y="1800"/>
                      <a:pt x="160" y="1872"/>
                    </a:cubicBezTo>
                    <a:cubicBezTo>
                      <a:pt x="216" y="1944"/>
                      <a:pt x="320" y="1992"/>
                      <a:pt x="352" y="20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61" name="Text Box 14"/>
              <p:cNvSpPr txBox="1">
                <a:spLocks noChangeArrowheads="1"/>
              </p:cNvSpPr>
              <p:nvPr/>
            </p:nvSpPr>
            <p:spPr bwMode="auto">
              <a:xfrm>
                <a:off x="3456" y="912"/>
                <a:ext cx="33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t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14362" name="Line 15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88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63" name="Freeform 16"/>
              <p:cNvSpPr>
                <a:spLocks/>
              </p:cNvSpPr>
              <p:nvPr/>
            </p:nvSpPr>
            <p:spPr bwMode="auto">
              <a:xfrm>
                <a:off x="3168" y="3360"/>
                <a:ext cx="96" cy="432"/>
              </a:xfrm>
              <a:custGeom>
                <a:avLst/>
                <a:gdLst>
                  <a:gd name="T0" fmla="*/ 0 w 96"/>
                  <a:gd name="T1" fmla="*/ 0 h 432"/>
                  <a:gd name="T2" fmla="*/ 48 w 96"/>
                  <a:gd name="T3" fmla="*/ 96 h 432"/>
                  <a:gd name="T4" fmla="*/ 48 w 96"/>
                  <a:gd name="T5" fmla="*/ 192 h 432"/>
                  <a:gd name="T6" fmla="*/ 96 w 96"/>
                  <a:gd name="T7" fmla="*/ 192 h 432"/>
                  <a:gd name="T8" fmla="*/ 48 w 96"/>
                  <a:gd name="T9" fmla="*/ 240 h 432"/>
                  <a:gd name="T10" fmla="*/ 96 w 96"/>
                  <a:gd name="T11" fmla="*/ 336 h 432"/>
                  <a:gd name="T12" fmla="*/ 48 w 96"/>
                  <a:gd name="T13" fmla="*/ 432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432"/>
                  <a:gd name="T23" fmla="*/ 96 w 9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432">
                    <a:moveTo>
                      <a:pt x="0" y="0"/>
                    </a:moveTo>
                    <a:cubicBezTo>
                      <a:pt x="20" y="32"/>
                      <a:pt x="40" y="64"/>
                      <a:pt x="48" y="96"/>
                    </a:cubicBezTo>
                    <a:cubicBezTo>
                      <a:pt x="56" y="128"/>
                      <a:pt x="40" y="176"/>
                      <a:pt x="48" y="192"/>
                    </a:cubicBezTo>
                    <a:cubicBezTo>
                      <a:pt x="56" y="208"/>
                      <a:pt x="96" y="184"/>
                      <a:pt x="96" y="192"/>
                    </a:cubicBezTo>
                    <a:cubicBezTo>
                      <a:pt x="96" y="200"/>
                      <a:pt x="48" y="216"/>
                      <a:pt x="48" y="240"/>
                    </a:cubicBezTo>
                    <a:cubicBezTo>
                      <a:pt x="48" y="264"/>
                      <a:pt x="96" y="304"/>
                      <a:pt x="96" y="336"/>
                    </a:cubicBezTo>
                    <a:cubicBezTo>
                      <a:pt x="96" y="368"/>
                      <a:pt x="56" y="416"/>
                      <a:pt x="48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64" name="Text Box 17"/>
              <p:cNvSpPr txBox="1">
                <a:spLocks noChangeArrowheads="1"/>
              </p:cNvSpPr>
              <p:nvPr/>
            </p:nvSpPr>
            <p:spPr bwMode="auto">
              <a:xfrm>
                <a:off x="3456" y="3408"/>
                <a:ext cx="3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t</a:t>
                </a:r>
                <a:r>
                  <a:rPr lang="en-US" altLang="en-US" baseline="-25000"/>
                  <a:t>4</a:t>
                </a:r>
              </a:p>
            </p:txBody>
          </p:sp>
        </p:grpSp>
      </p:grpSp>
      <p:sp>
        <p:nvSpPr>
          <p:cNvPr id="14340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1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2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Rectangle 2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51607" name="Object 23"/>
          <p:cNvGraphicFramePr>
            <a:graphicFrameLocks noChangeAspect="1"/>
          </p:cNvGraphicFramePr>
          <p:nvPr/>
        </p:nvGraphicFramePr>
        <p:xfrm>
          <a:off x="1295400" y="5410200"/>
          <a:ext cx="693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3" imgW="3022600" imgH="444500" progId="Equation.3">
                  <p:embed/>
                </p:oleObj>
              </mc:Choice>
              <mc:Fallback>
                <p:oleObj name="Equation" r:id="rId3" imgW="302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6934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08" name="Text Box 24"/>
          <p:cNvSpPr txBox="1">
            <a:spLocks noChangeArrowheads="1"/>
          </p:cNvSpPr>
          <p:nvPr/>
        </p:nvSpPr>
        <p:spPr bwMode="auto">
          <a:xfrm>
            <a:off x="5486400" y="457200"/>
            <a:ext cx="3352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What is the expected total length of the tree, for a sample of </a:t>
            </a:r>
            <a:r>
              <a:rPr lang="en-US" altLang="en-US" i="1"/>
              <a:t>n </a:t>
            </a:r>
            <a:r>
              <a:rPr lang="en-US" altLang="en-US"/>
              <a:t>sequences?</a:t>
            </a:r>
          </a:p>
        </p:txBody>
      </p:sp>
      <p:sp>
        <p:nvSpPr>
          <p:cNvPr id="14347" name="Rectangle 2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51610" name="Object 26"/>
          <p:cNvGraphicFramePr>
            <a:graphicFrameLocks noChangeAspect="1"/>
          </p:cNvGraphicFramePr>
          <p:nvPr/>
        </p:nvGraphicFramePr>
        <p:xfrm>
          <a:off x="5105400" y="3810000"/>
          <a:ext cx="4038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5" imgW="1993900" imgH="444500" progId="Equation.3">
                  <p:embed/>
                </p:oleObj>
              </mc:Choice>
              <mc:Fallback>
                <p:oleObj name="Equation" r:id="rId5" imgW="1993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40386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5486400" y="2971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 the case of </a:t>
            </a:r>
            <a:r>
              <a:rPr lang="en-US" altLang="en-US" i="1"/>
              <a:t>n</a:t>
            </a:r>
            <a:r>
              <a:rPr lang="en-US" altLang="en-US"/>
              <a:t>=4: </a:t>
            </a:r>
          </a:p>
        </p:txBody>
      </p:sp>
    </p:spTree>
    <p:extLst>
      <p:ext uri="{BB962C8B-B14F-4D97-AF65-F5344CB8AC3E}">
        <p14:creationId xmlns:p14="http://schemas.microsoft.com/office/powerpoint/2010/main" val="67178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08" grpId="0"/>
      <p:bldP spid="4516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7312EF-115A-448D-902C-815104538D11}" type="slidenum">
              <a:rPr lang="en-US" altLang="en-US" sz="1400" smtClean="0">
                <a:latin typeface="Arial" charset="0"/>
              </a:rPr>
              <a:pPr eaLnBrk="1" hangingPunct="1"/>
              <a:t>24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expected number of mutations</a:t>
            </a:r>
          </a:p>
        </p:txBody>
      </p:sp>
      <p:sp>
        <p:nvSpPr>
          <p:cNvPr id="4198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/>
            <a:r>
              <a:rPr lang="en-US" altLang="en-US" sz="2800" i="1"/>
              <a:t>S </a:t>
            </a:r>
            <a:r>
              <a:rPr lang="en-US" altLang="en-US" sz="2800"/>
              <a:t>– the number of neutral mutations on the tree</a:t>
            </a:r>
            <a:endParaRPr lang="en-US" altLang="en-US" sz="2800" i="1"/>
          </a:p>
          <a:p>
            <a:pPr eaLnBrk="1" hangingPunct="1"/>
            <a:r>
              <a:rPr lang="en-US" altLang="en-US" sz="2800"/>
              <a:t>For a gene tree with </a:t>
            </a:r>
            <a:r>
              <a:rPr lang="en-US" altLang="en-US" sz="2800" i="1"/>
              <a:t>n </a:t>
            </a:r>
            <a:r>
              <a:rPr lang="en-US" altLang="en-US" sz="2800"/>
              <a:t>gene copies</a:t>
            </a:r>
          </a:p>
          <a:p>
            <a:pPr eaLnBrk="1" hangingPunct="1"/>
            <a:r>
              <a:rPr lang="en-US" altLang="en-US" sz="2800"/>
              <a:t>A neutral mutation rate, </a:t>
            </a:r>
            <a:r>
              <a:rPr lang="en-US" altLang="en-US" sz="2800" i="1"/>
              <a:t>u </a:t>
            </a:r>
          </a:p>
          <a:p>
            <a:pPr eaLnBrk="1" hangingPunct="1"/>
            <a:r>
              <a:rPr lang="en-US" altLang="en-US" sz="2800"/>
              <a:t>What is the expected number of mutations, </a:t>
            </a:r>
            <a:r>
              <a:rPr lang="en-US" altLang="en-US" sz="2800" i="1"/>
              <a:t>S</a:t>
            </a:r>
            <a:r>
              <a:rPr lang="en-US" altLang="en-US" sz="2800"/>
              <a:t>?</a:t>
            </a: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19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268807"/>
              </p:ext>
            </p:extLst>
          </p:nvPr>
        </p:nvGraphicFramePr>
        <p:xfrm>
          <a:off x="769905" y="4482141"/>
          <a:ext cx="74676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3" imgW="1688367" imgH="444307" progId="Equation.3">
                  <p:embed/>
                </p:oleObj>
              </mc:Choice>
              <mc:Fallback>
                <p:oleObj name="Equation" r:id="rId3" imgW="168836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05" y="4482141"/>
                        <a:ext cx="74676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010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0355E6-C87D-4392-A82D-A3C81F9C430D}" type="slidenum">
              <a:rPr lang="en-US" altLang="en-US" sz="1400" smtClean="0">
                <a:latin typeface="Arial" charset="0"/>
              </a:rPr>
              <a:pPr eaLnBrk="1" hangingPunct="1"/>
              <a:t>25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76200"/>
            <a:ext cx="5105400" cy="6138863"/>
            <a:chOff x="0" y="96"/>
            <a:chExt cx="3792" cy="4434"/>
          </a:xfrm>
        </p:grpSpPr>
        <p:sp>
          <p:nvSpPr>
            <p:cNvPr id="16405" name="Text Box 3"/>
            <p:cNvSpPr txBox="1">
              <a:spLocks noChangeArrowheads="1"/>
            </p:cNvSpPr>
            <p:nvPr/>
          </p:nvSpPr>
          <p:spPr bwMode="auto">
            <a:xfrm>
              <a:off x="0" y="3936"/>
              <a:ext cx="1104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Present time</a:t>
              </a:r>
            </a:p>
          </p:txBody>
        </p:sp>
        <p:sp>
          <p:nvSpPr>
            <p:cNvPr id="16406" name="Line 4"/>
            <p:cNvSpPr>
              <a:spLocks noChangeShapeType="1"/>
            </p:cNvSpPr>
            <p:nvPr/>
          </p:nvSpPr>
          <p:spPr bwMode="auto">
            <a:xfrm flipV="1">
              <a:off x="240" y="672"/>
              <a:ext cx="0" cy="31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7" name="Text Box 5"/>
            <p:cNvSpPr txBox="1">
              <a:spLocks noChangeArrowheads="1"/>
            </p:cNvSpPr>
            <p:nvPr/>
          </p:nvSpPr>
          <p:spPr bwMode="auto">
            <a:xfrm>
              <a:off x="96" y="384"/>
              <a:ext cx="11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Past</a:t>
              </a:r>
            </a:p>
          </p:txBody>
        </p:sp>
        <p:grpSp>
          <p:nvGrpSpPr>
            <p:cNvPr id="16408" name="Group 6"/>
            <p:cNvGrpSpPr>
              <a:grpSpLocks/>
            </p:cNvGrpSpPr>
            <p:nvPr/>
          </p:nvGrpSpPr>
          <p:grpSpPr bwMode="auto">
            <a:xfrm>
              <a:off x="851" y="96"/>
              <a:ext cx="2941" cy="3744"/>
              <a:chOff x="851" y="96"/>
              <a:chExt cx="2941" cy="3744"/>
            </a:xfrm>
          </p:grpSpPr>
          <p:sp>
            <p:nvSpPr>
              <p:cNvPr id="16409" name="Line 7"/>
              <p:cNvSpPr>
                <a:spLocks noChangeShapeType="1"/>
              </p:cNvSpPr>
              <p:nvPr/>
            </p:nvSpPr>
            <p:spPr bwMode="auto">
              <a:xfrm flipV="1">
                <a:off x="851" y="2064"/>
                <a:ext cx="829" cy="17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10" name="Line 8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568" cy="17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11" name="Line 9"/>
              <p:cNvSpPr>
                <a:spLocks noChangeShapeType="1"/>
              </p:cNvSpPr>
              <p:nvPr/>
            </p:nvSpPr>
            <p:spPr bwMode="auto">
              <a:xfrm flipV="1">
                <a:off x="1680" y="96"/>
                <a:ext cx="576" cy="19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12" name="Line 10"/>
              <p:cNvSpPr>
                <a:spLocks noChangeShapeType="1"/>
              </p:cNvSpPr>
              <p:nvPr/>
            </p:nvSpPr>
            <p:spPr bwMode="auto">
              <a:xfrm>
                <a:off x="2256" y="96"/>
                <a:ext cx="910" cy="36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13" name="Freeform 11"/>
              <p:cNvSpPr>
                <a:spLocks/>
              </p:cNvSpPr>
              <p:nvPr/>
            </p:nvSpPr>
            <p:spPr bwMode="auto">
              <a:xfrm flipH="1">
                <a:off x="3120" y="2160"/>
                <a:ext cx="296" cy="1200"/>
              </a:xfrm>
              <a:custGeom>
                <a:avLst/>
                <a:gdLst>
                  <a:gd name="T0" fmla="*/ 248 w 296"/>
                  <a:gd name="T1" fmla="*/ 0 h 1200"/>
                  <a:gd name="T2" fmla="*/ 104 w 296"/>
                  <a:gd name="T3" fmla="*/ 192 h 1200"/>
                  <a:gd name="T4" fmla="*/ 200 w 296"/>
                  <a:gd name="T5" fmla="*/ 480 h 1200"/>
                  <a:gd name="T6" fmla="*/ 104 w 296"/>
                  <a:gd name="T7" fmla="*/ 528 h 1200"/>
                  <a:gd name="T8" fmla="*/ 200 w 296"/>
                  <a:gd name="T9" fmla="*/ 576 h 1200"/>
                  <a:gd name="T10" fmla="*/ 8 w 296"/>
                  <a:gd name="T11" fmla="*/ 864 h 1200"/>
                  <a:gd name="T12" fmla="*/ 248 w 296"/>
                  <a:gd name="T13" fmla="*/ 1152 h 1200"/>
                  <a:gd name="T14" fmla="*/ 296 w 296"/>
                  <a:gd name="T15" fmla="*/ 1152 h 1200"/>
                  <a:gd name="T16" fmla="*/ 248 w 296"/>
                  <a:gd name="T17" fmla="*/ 1152 h 1200"/>
                  <a:gd name="T18" fmla="*/ 296 w 296"/>
                  <a:gd name="T19" fmla="*/ 1152 h 1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6"/>
                  <a:gd name="T31" fmla="*/ 0 h 1200"/>
                  <a:gd name="T32" fmla="*/ 296 w 296"/>
                  <a:gd name="T33" fmla="*/ 1200 h 1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6" h="1200">
                    <a:moveTo>
                      <a:pt x="248" y="0"/>
                    </a:moveTo>
                    <a:cubicBezTo>
                      <a:pt x="180" y="56"/>
                      <a:pt x="112" y="112"/>
                      <a:pt x="104" y="192"/>
                    </a:cubicBezTo>
                    <a:cubicBezTo>
                      <a:pt x="96" y="272"/>
                      <a:pt x="200" y="424"/>
                      <a:pt x="200" y="480"/>
                    </a:cubicBezTo>
                    <a:cubicBezTo>
                      <a:pt x="200" y="536"/>
                      <a:pt x="104" y="512"/>
                      <a:pt x="104" y="528"/>
                    </a:cubicBezTo>
                    <a:cubicBezTo>
                      <a:pt x="104" y="544"/>
                      <a:pt x="216" y="520"/>
                      <a:pt x="200" y="576"/>
                    </a:cubicBezTo>
                    <a:cubicBezTo>
                      <a:pt x="184" y="632"/>
                      <a:pt x="0" y="768"/>
                      <a:pt x="8" y="864"/>
                    </a:cubicBezTo>
                    <a:cubicBezTo>
                      <a:pt x="16" y="960"/>
                      <a:pt x="200" y="1104"/>
                      <a:pt x="248" y="1152"/>
                    </a:cubicBezTo>
                    <a:cubicBezTo>
                      <a:pt x="296" y="1200"/>
                      <a:pt x="296" y="1152"/>
                      <a:pt x="296" y="1152"/>
                    </a:cubicBezTo>
                    <a:cubicBezTo>
                      <a:pt x="296" y="1152"/>
                      <a:pt x="248" y="1152"/>
                      <a:pt x="248" y="1152"/>
                    </a:cubicBezTo>
                    <a:cubicBezTo>
                      <a:pt x="248" y="1152"/>
                      <a:pt x="288" y="1152"/>
                      <a:pt x="296" y="1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14" name="Text Box 12"/>
              <p:cNvSpPr txBox="1">
                <a:spLocks noChangeArrowheads="1"/>
              </p:cNvSpPr>
              <p:nvPr/>
            </p:nvSpPr>
            <p:spPr bwMode="auto">
              <a:xfrm>
                <a:off x="3456" y="2544"/>
                <a:ext cx="3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t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16415" name="Freeform 13"/>
              <p:cNvSpPr>
                <a:spLocks/>
              </p:cNvSpPr>
              <p:nvPr/>
            </p:nvSpPr>
            <p:spPr bwMode="auto">
              <a:xfrm flipH="1">
                <a:off x="2928" y="96"/>
                <a:ext cx="352" cy="2016"/>
              </a:xfrm>
              <a:custGeom>
                <a:avLst/>
                <a:gdLst>
                  <a:gd name="T0" fmla="*/ 304 w 352"/>
                  <a:gd name="T1" fmla="*/ 0 h 2016"/>
                  <a:gd name="T2" fmla="*/ 112 w 352"/>
                  <a:gd name="T3" fmla="*/ 240 h 2016"/>
                  <a:gd name="T4" fmla="*/ 64 w 352"/>
                  <a:gd name="T5" fmla="*/ 576 h 2016"/>
                  <a:gd name="T6" fmla="*/ 208 w 352"/>
                  <a:gd name="T7" fmla="*/ 816 h 2016"/>
                  <a:gd name="T8" fmla="*/ 16 w 352"/>
                  <a:gd name="T9" fmla="*/ 912 h 2016"/>
                  <a:gd name="T10" fmla="*/ 208 w 352"/>
                  <a:gd name="T11" fmla="*/ 1008 h 2016"/>
                  <a:gd name="T12" fmla="*/ 64 w 352"/>
                  <a:gd name="T13" fmla="*/ 1296 h 2016"/>
                  <a:gd name="T14" fmla="*/ 16 w 352"/>
                  <a:gd name="T15" fmla="*/ 1584 h 2016"/>
                  <a:gd name="T16" fmla="*/ 160 w 352"/>
                  <a:gd name="T17" fmla="*/ 1872 h 2016"/>
                  <a:gd name="T18" fmla="*/ 352 w 352"/>
                  <a:gd name="T19" fmla="*/ 2016 h 20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2"/>
                  <a:gd name="T31" fmla="*/ 0 h 2016"/>
                  <a:gd name="T32" fmla="*/ 352 w 352"/>
                  <a:gd name="T33" fmla="*/ 2016 h 20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2" h="2016">
                    <a:moveTo>
                      <a:pt x="304" y="0"/>
                    </a:moveTo>
                    <a:cubicBezTo>
                      <a:pt x="228" y="72"/>
                      <a:pt x="152" y="144"/>
                      <a:pt x="112" y="240"/>
                    </a:cubicBezTo>
                    <a:cubicBezTo>
                      <a:pt x="72" y="336"/>
                      <a:pt x="48" y="480"/>
                      <a:pt x="64" y="576"/>
                    </a:cubicBezTo>
                    <a:cubicBezTo>
                      <a:pt x="80" y="672"/>
                      <a:pt x="216" y="760"/>
                      <a:pt x="208" y="816"/>
                    </a:cubicBezTo>
                    <a:cubicBezTo>
                      <a:pt x="200" y="872"/>
                      <a:pt x="16" y="880"/>
                      <a:pt x="16" y="912"/>
                    </a:cubicBezTo>
                    <a:cubicBezTo>
                      <a:pt x="16" y="944"/>
                      <a:pt x="200" y="944"/>
                      <a:pt x="208" y="1008"/>
                    </a:cubicBezTo>
                    <a:cubicBezTo>
                      <a:pt x="216" y="1072"/>
                      <a:pt x="96" y="1200"/>
                      <a:pt x="64" y="1296"/>
                    </a:cubicBezTo>
                    <a:cubicBezTo>
                      <a:pt x="32" y="1392"/>
                      <a:pt x="0" y="1488"/>
                      <a:pt x="16" y="1584"/>
                    </a:cubicBezTo>
                    <a:cubicBezTo>
                      <a:pt x="32" y="1680"/>
                      <a:pt x="104" y="1800"/>
                      <a:pt x="160" y="1872"/>
                    </a:cubicBezTo>
                    <a:cubicBezTo>
                      <a:pt x="216" y="1944"/>
                      <a:pt x="320" y="1992"/>
                      <a:pt x="352" y="20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16" name="Text Box 14"/>
              <p:cNvSpPr txBox="1">
                <a:spLocks noChangeArrowheads="1"/>
              </p:cNvSpPr>
              <p:nvPr/>
            </p:nvSpPr>
            <p:spPr bwMode="auto">
              <a:xfrm>
                <a:off x="3456" y="912"/>
                <a:ext cx="33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t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16417" name="Line 15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88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18" name="Freeform 16"/>
              <p:cNvSpPr>
                <a:spLocks/>
              </p:cNvSpPr>
              <p:nvPr/>
            </p:nvSpPr>
            <p:spPr bwMode="auto">
              <a:xfrm>
                <a:off x="3168" y="3360"/>
                <a:ext cx="96" cy="432"/>
              </a:xfrm>
              <a:custGeom>
                <a:avLst/>
                <a:gdLst>
                  <a:gd name="T0" fmla="*/ 0 w 96"/>
                  <a:gd name="T1" fmla="*/ 0 h 432"/>
                  <a:gd name="T2" fmla="*/ 48 w 96"/>
                  <a:gd name="T3" fmla="*/ 96 h 432"/>
                  <a:gd name="T4" fmla="*/ 48 w 96"/>
                  <a:gd name="T5" fmla="*/ 192 h 432"/>
                  <a:gd name="T6" fmla="*/ 96 w 96"/>
                  <a:gd name="T7" fmla="*/ 192 h 432"/>
                  <a:gd name="T8" fmla="*/ 48 w 96"/>
                  <a:gd name="T9" fmla="*/ 240 h 432"/>
                  <a:gd name="T10" fmla="*/ 96 w 96"/>
                  <a:gd name="T11" fmla="*/ 336 h 432"/>
                  <a:gd name="T12" fmla="*/ 48 w 96"/>
                  <a:gd name="T13" fmla="*/ 432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432"/>
                  <a:gd name="T23" fmla="*/ 96 w 9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432">
                    <a:moveTo>
                      <a:pt x="0" y="0"/>
                    </a:moveTo>
                    <a:cubicBezTo>
                      <a:pt x="20" y="32"/>
                      <a:pt x="40" y="64"/>
                      <a:pt x="48" y="96"/>
                    </a:cubicBezTo>
                    <a:cubicBezTo>
                      <a:pt x="56" y="128"/>
                      <a:pt x="40" y="176"/>
                      <a:pt x="48" y="192"/>
                    </a:cubicBezTo>
                    <a:cubicBezTo>
                      <a:pt x="56" y="208"/>
                      <a:pt x="96" y="184"/>
                      <a:pt x="96" y="192"/>
                    </a:cubicBezTo>
                    <a:cubicBezTo>
                      <a:pt x="96" y="200"/>
                      <a:pt x="48" y="216"/>
                      <a:pt x="48" y="240"/>
                    </a:cubicBezTo>
                    <a:cubicBezTo>
                      <a:pt x="48" y="264"/>
                      <a:pt x="96" y="304"/>
                      <a:pt x="96" y="336"/>
                    </a:cubicBezTo>
                    <a:cubicBezTo>
                      <a:pt x="96" y="368"/>
                      <a:pt x="56" y="416"/>
                      <a:pt x="48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19" name="Text Box 17"/>
              <p:cNvSpPr txBox="1">
                <a:spLocks noChangeArrowheads="1"/>
              </p:cNvSpPr>
              <p:nvPr/>
            </p:nvSpPr>
            <p:spPr bwMode="auto">
              <a:xfrm>
                <a:off x="3456" y="3408"/>
                <a:ext cx="3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t</a:t>
                </a:r>
                <a:r>
                  <a:rPr lang="en-US" altLang="en-US" baseline="-25000"/>
                  <a:t>4</a:t>
                </a:r>
              </a:p>
            </p:txBody>
          </p:sp>
        </p:grpSp>
      </p:grpSp>
      <p:sp>
        <p:nvSpPr>
          <p:cNvPr id="16388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Rectangle 1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Rectangle 2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8840" name="Text Box 24"/>
          <p:cNvSpPr txBox="1">
            <a:spLocks noChangeArrowheads="1"/>
          </p:cNvSpPr>
          <p:nvPr/>
        </p:nvSpPr>
        <p:spPr bwMode="auto">
          <a:xfrm>
            <a:off x="5410200" y="2209800"/>
            <a:ext cx="3352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What is the expected total number of mutations on a a tree, for a  sample of </a:t>
            </a:r>
            <a:r>
              <a:rPr lang="en-US" altLang="en-US" i="1"/>
              <a:t>4 </a:t>
            </a:r>
            <a:r>
              <a:rPr lang="en-US" altLang="en-US"/>
              <a:t>sequences, and a population size of 10,000 and a mutation rate of 0.0001 per generation?</a:t>
            </a:r>
          </a:p>
        </p:txBody>
      </p:sp>
      <p:sp>
        <p:nvSpPr>
          <p:cNvPr id="16394" name="Rectangle 2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Rectangle 2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6" name="Rectangle 3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18845" name="Object 29"/>
          <p:cNvGraphicFramePr>
            <a:graphicFrameLocks noChangeAspect="1"/>
          </p:cNvGraphicFramePr>
          <p:nvPr/>
        </p:nvGraphicFramePr>
        <p:xfrm>
          <a:off x="1600200" y="5638800"/>
          <a:ext cx="65532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3" imgW="3200400" imgH="444500" progId="Equation.3">
                  <p:embed/>
                </p:oleObj>
              </mc:Choice>
              <mc:Fallback>
                <p:oleObj name="Equation" r:id="rId3" imgW="3200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38800"/>
                        <a:ext cx="65532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7" name="Text Box 31"/>
          <p:cNvSpPr txBox="1">
            <a:spLocks noChangeArrowheads="1"/>
          </p:cNvSpPr>
          <p:nvPr/>
        </p:nvSpPr>
        <p:spPr bwMode="auto">
          <a:xfrm>
            <a:off x="1828800" y="4343400"/>
            <a:ext cx="68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 b="1">
                <a:solidFill>
                  <a:srgbClr val="CC3300"/>
                </a:solidFill>
              </a:rPr>
              <a:t>*</a:t>
            </a:r>
          </a:p>
        </p:txBody>
      </p:sp>
      <p:sp>
        <p:nvSpPr>
          <p:cNvPr id="418848" name="Text Box 32"/>
          <p:cNvSpPr txBox="1">
            <a:spLocks noChangeArrowheads="1"/>
          </p:cNvSpPr>
          <p:nvPr/>
        </p:nvSpPr>
        <p:spPr bwMode="auto">
          <a:xfrm>
            <a:off x="2971800" y="4267200"/>
            <a:ext cx="68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 b="1">
                <a:solidFill>
                  <a:srgbClr val="CC3300"/>
                </a:solidFill>
              </a:rPr>
              <a:t>*</a:t>
            </a:r>
          </a:p>
        </p:txBody>
      </p:sp>
      <p:sp>
        <p:nvSpPr>
          <p:cNvPr id="418849" name="Text Box 33"/>
          <p:cNvSpPr txBox="1">
            <a:spLocks noChangeArrowheads="1"/>
          </p:cNvSpPr>
          <p:nvPr/>
        </p:nvSpPr>
        <p:spPr bwMode="auto">
          <a:xfrm>
            <a:off x="4114800" y="4038600"/>
            <a:ext cx="68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 b="1">
                <a:solidFill>
                  <a:srgbClr val="CC3300"/>
                </a:solidFill>
              </a:rPr>
              <a:t>*</a:t>
            </a:r>
          </a:p>
        </p:txBody>
      </p:sp>
      <p:sp>
        <p:nvSpPr>
          <p:cNvPr id="418850" name="Text Box 34"/>
          <p:cNvSpPr txBox="1">
            <a:spLocks noChangeArrowheads="1"/>
          </p:cNvSpPr>
          <p:nvPr/>
        </p:nvSpPr>
        <p:spPr bwMode="auto">
          <a:xfrm>
            <a:off x="3581400" y="1752600"/>
            <a:ext cx="68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 b="1">
                <a:solidFill>
                  <a:srgbClr val="CC3300"/>
                </a:solidFill>
              </a:rPr>
              <a:t>*</a:t>
            </a:r>
          </a:p>
        </p:txBody>
      </p:sp>
      <p:sp>
        <p:nvSpPr>
          <p:cNvPr id="418851" name="Text Box 35"/>
          <p:cNvSpPr txBox="1">
            <a:spLocks noChangeArrowheads="1"/>
          </p:cNvSpPr>
          <p:nvPr/>
        </p:nvSpPr>
        <p:spPr bwMode="auto">
          <a:xfrm>
            <a:off x="2743200" y="914400"/>
            <a:ext cx="68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 b="1">
                <a:solidFill>
                  <a:srgbClr val="CC3300"/>
                </a:solidFill>
              </a:rPr>
              <a:t>*</a:t>
            </a:r>
          </a:p>
        </p:txBody>
      </p:sp>
      <p:sp>
        <p:nvSpPr>
          <p:cNvPr id="418852" name="Text Box 36"/>
          <p:cNvSpPr txBox="1">
            <a:spLocks noChangeArrowheads="1"/>
          </p:cNvSpPr>
          <p:nvPr/>
        </p:nvSpPr>
        <p:spPr bwMode="auto">
          <a:xfrm>
            <a:off x="2438400" y="1981200"/>
            <a:ext cx="68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 b="1">
                <a:solidFill>
                  <a:srgbClr val="CC3300"/>
                </a:solidFill>
              </a:rPr>
              <a:t>*</a:t>
            </a:r>
          </a:p>
        </p:txBody>
      </p:sp>
      <p:sp>
        <p:nvSpPr>
          <p:cNvPr id="418853" name="Text Box 37"/>
          <p:cNvSpPr txBox="1">
            <a:spLocks noChangeArrowheads="1"/>
          </p:cNvSpPr>
          <p:nvPr/>
        </p:nvSpPr>
        <p:spPr bwMode="auto">
          <a:xfrm>
            <a:off x="1905000" y="3505200"/>
            <a:ext cx="68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 b="1">
                <a:solidFill>
                  <a:srgbClr val="CC33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24067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40" grpId="0"/>
      <p:bldP spid="418847" grpId="0"/>
      <p:bldP spid="418848" grpId="0"/>
      <p:bldP spid="418849" grpId="0"/>
      <p:bldP spid="418850" grpId="0"/>
      <p:bldP spid="418851" grpId="0"/>
      <p:bldP spid="418852" grpId="0"/>
      <p:bldP spid="4188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632"/>
          </a:xfrm>
        </p:spPr>
        <p:txBody>
          <a:bodyPr/>
          <a:lstStyle/>
          <a:p>
            <a:r>
              <a:rPr lang="en-US" sz="2800" dirty="0"/>
              <a:t>Week 4 coalescent simulation 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2235" y="817460"/>
            <a:ext cx="8641125" cy="37252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Write a computer program that, for a given value of population size N, sample size n, and mutation rate u:</a:t>
            </a:r>
          </a:p>
          <a:p>
            <a:r>
              <a:rPr lang="en-US" sz="2000" dirty="0"/>
              <a:t>Simulates a large number of genealogies</a:t>
            </a:r>
          </a:p>
          <a:p>
            <a:r>
              <a:rPr lang="en-US" sz="2000" dirty="0"/>
              <a:t>Record </a:t>
            </a:r>
            <a:r>
              <a:rPr lang="en-US" sz="2000" i="1" dirty="0"/>
              <a:t>TMRCA</a:t>
            </a:r>
            <a:r>
              <a:rPr lang="en-US" sz="2000" dirty="0"/>
              <a:t> for each genealogy</a:t>
            </a:r>
          </a:p>
          <a:p>
            <a:r>
              <a:rPr lang="en-US" sz="2000" dirty="0"/>
              <a:t>Record </a:t>
            </a:r>
            <a:r>
              <a:rPr lang="en-US" sz="2000" i="1" dirty="0" err="1"/>
              <a:t>Ttot</a:t>
            </a:r>
            <a:r>
              <a:rPr lang="en-US" sz="2000" dirty="0"/>
              <a:t>, the length of each genealogy </a:t>
            </a:r>
          </a:p>
          <a:p>
            <a:r>
              <a:rPr lang="en-US" sz="2000" dirty="0"/>
              <a:t>Simulate the number of mutations </a:t>
            </a:r>
            <a:r>
              <a:rPr lang="en-US" sz="2000" i="1" dirty="0"/>
              <a:t>S</a:t>
            </a:r>
            <a:r>
              <a:rPr lang="en-US" sz="2000" dirty="0"/>
              <a:t> from a Poisson distribution using a mutation rate of </a:t>
            </a:r>
            <a:r>
              <a:rPr lang="en-US" sz="2000" i="1" dirty="0" err="1"/>
              <a:t>Ttot</a:t>
            </a:r>
            <a:r>
              <a:rPr lang="en-US" sz="2000" i="1" dirty="0"/>
              <a:t> ×u, </a:t>
            </a:r>
            <a:r>
              <a:rPr lang="en-US" sz="2000" dirty="0"/>
              <a:t>and record S. </a:t>
            </a:r>
          </a:p>
          <a:p>
            <a:r>
              <a:rPr lang="en-US" sz="2000" dirty="0"/>
              <a:t>Print to the screen the expected values and the mean simulated values of </a:t>
            </a:r>
            <a:r>
              <a:rPr lang="en-US" sz="2000" i="1" dirty="0" err="1"/>
              <a:t>TMRCA,Ttot</a:t>
            </a:r>
            <a:r>
              <a:rPr lang="en-US" sz="2000" i="1" dirty="0"/>
              <a:t>, and S</a:t>
            </a:r>
            <a:r>
              <a:rPr lang="en-US" sz="2000" dirty="0"/>
              <a:t>﻿</a:t>
            </a:r>
          </a:p>
          <a:p>
            <a:pPr marL="0" indent="0">
              <a:buNone/>
            </a:pPr>
            <a:r>
              <a:rPr lang="en-US" sz="2000" dirty="0"/>
              <a:t>Use the program to confirm that for </a:t>
            </a:r>
            <a:r>
              <a:rPr lang="en-US" sz="2000" i="1" dirty="0"/>
              <a:t>N=10000, n=10, </a:t>
            </a:r>
            <a:r>
              <a:rPr lang="en-US" sz="2000" dirty="0"/>
              <a:t>u=0.00001, the mean values of </a:t>
            </a:r>
            <a:r>
              <a:rPr lang="en-US" sz="2000" i="1" dirty="0"/>
              <a:t>TMRCE,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tot</a:t>
            </a:r>
            <a:r>
              <a:rPr lang="en-US" sz="2000" dirty="0"/>
              <a:t> and </a:t>
            </a:r>
            <a:r>
              <a:rPr lang="en-US" sz="2000" i="1" dirty="0"/>
              <a:t>S </a:t>
            </a:r>
            <a:r>
              <a:rPr lang="en-US" sz="2000" dirty="0"/>
              <a:t>are close to the expected values as given in the lecture.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5F9B0-5F58-4DEC-8245-D826DAB1304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860173"/>
              </p:ext>
            </p:extLst>
          </p:nvPr>
        </p:nvGraphicFramePr>
        <p:xfrm>
          <a:off x="5224885" y="4504340"/>
          <a:ext cx="3379640" cy="108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Equation" r:id="rId3" imgW="1396800" imgH="444240" progId="Equation.3">
                  <p:embed/>
                </p:oleObj>
              </mc:Choice>
              <mc:Fallback>
                <p:oleObj name="Equation" r:id="rId3" imgW="13968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885" y="4504340"/>
                        <a:ext cx="3379640" cy="1081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27796"/>
              </p:ext>
            </p:extLst>
          </p:nvPr>
        </p:nvGraphicFramePr>
        <p:xfrm>
          <a:off x="616285" y="4965200"/>
          <a:ext cx="2763559" cy="126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Equation" r:id="rId5" imgW="977760" imgH="444240" progId="Equation.3">
                  <p:embed/>
                </p:oleObj>
              </mc:Choice>
              <mc:Fallback>
                <p:oleObj name="Equation" r:id="rId5" imgW="97776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85" y="4965200"/>
                        <a:ext cx="2763559" cy="1267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235833"/>
              </p:ext>
            </p:extLst>
          </p:nvPr>
        </p:nvGraphicFramePr>
        <p:xfrm>
          <a:off x="3419850" y="5541275"/>
          <a:ext cx="3750155" cy="111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Equation" r:id="rId7" imgW="1511280" imgH="444240" progId="Equation.3">
                  <p:embed/>
                </p:oleObj>
              </mc:Choice>
              <mc:Fallback>
                <p:oleObj name="Equation" r:id="rId7" imgW="15112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50" y="5541275"/>
                        <a:ext cx="3750155" cy="1113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630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1D6B19-EA9E-44D9-8E1F-76863D084DA4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92"/>
          <p:cNvSpPr>
            <a:spLocks noGrp="1" noChangeArrowheads="1"/>
          </p:cNvSpPr>
          <p:nvPr>
            <p:ph type="title"/>
          </p:nvPr>
        </p:nvSpPr>
        <p:spPr>
          <a:xfrm>
            <a:off x="769938" y="0"/>
            <a:ext cx="8229600" cy="542925"/>
          </a:xfrm>
        </p:spPr>
        <p:txBody>
          <a:bodyPr/>
          <a:lstStyle/>
          <a:p>
            <a:pPr eaLnBrk="1" hangingPunct="1"/>
            <a:r>
              <a:rPr lang="en-US" altLang="en-US" sz="2400"/>
              <a:t>Simulating Gene Ancestry in a small population</a:t>
            </a:r>
          </a:p>
        </p:txBody>
      </p:sp>
      <p:sp>
        <p:nvSpPr>
          <p:cNvPr id="13316" name="Text Box 93"/>
          <p:cNvSpPr txBox="1">
            <a:spLocks noChangeArrowheads="1"/>
          </p:cNvSpPr>
          <p:nvPr/>
        </p:nvSpPr>
        <p:spPr bwMode="auto">
          <a:xfrm>
            <a:off x="0" y="6338888"/>
            <a:ext cx="157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Present</a:t>
            </a:r>
          </a:p>
        </p:txBody>
      </p:sp>
      <p:sp>
        <p:nvSpPr>
          <p:cNvPr id="13317" name="Text Box 94"/>
          <p:cNvSpPr txBox="1">
            <a:spLocks noChangeArrowheads="1"/>
          </p:cNvSpPr>
          <p:nvPr/>
        </p:nvSpPr>
        <p:spPr bwMode="auto">
          <a:xfrm>
            <a:off x="0" y="203200"/>
            <a:ext cx="103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Past</a:t>
            </a:r>
          </a:p>
        </p:txBody>
      </p:sp>
      <p:sp>
        <p:nvSpPr>
          <p:cNvPr id="13318" name="Line 95"/>
          <p:cNvSpPr>
            <a:spLocks noChangeShapeType="1"/>
          </p:cNvSpPr>
          <p:nvPr/>
        </p:nvSpPr>
        <p:spPr bwMode="auto">
          <a:xfrm flipV="1">
            <a:off x="193675" y="663575"/>
            <a:ext cx="0" cy="564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9" name="Text Box 96"/>
          <p:cNvSpPr txBox="1">
            <a:spLocks noChangeArrowheads="1"/>
          </p:cNvSpPr>
          <p:nvPr/>
        </p:nvSpPr>
        <p:spPr bwMode="auto">
          <a:xfrm>
            <a:off x="309563" y="855663"/>
            <a:ext cx="253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Generation #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693738" y="5926138"/>
            <a:ext cx="5837237" cy="519112"/>
            <a:chOff x="437" y="3733"/>
            <a:chExt cx="3677" cy="327"/>
          </a:xfrm>
        </p:grpSpPr>
        <p:sp>
          <p:nvSpPr>
            <p:cNvPr id="13505" name="Oval 2"/>
            <p:cNvSpPr>
              <a:spLocks noChangeArrowheads="1"/>
            </p:cNvSpPr>
            <p:nvPr/>
          </p:nvSpPr>
          <p:spPr bwMode="auto">
            <a:xfrm>
              <a:off x="969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06" name="Oval 3"/>
            <p:cNvSpPr>
              <a:spLocks noChangeArrowheads="1"/>
            </p:cNvSpPr>
            <p:nvPr/>
          </p:nvSpPr>
          <p:spPr bwMode="auto">
            <a:xfrm>
              <a:off x="1306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07" name="Oval 4"/>
            <p:cNvSpPr>
              <a:spLocks noChangeArrowheads="1"/>
            </p:cNvSpPr>
            <p:nvPr/>
          </p:nvSpPr>
          <p:spPr bwMode="auto">
            <a:xfrm>
              <a:off x="1642" y="3874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08" name="Oval 5"/>
            <p:cNvSpPr>
              <a:spLocks noChangeArrowheads="1"/>
            </p:cNvSpPr>
            <p:nvPr/>
          </p:nvSpPr>
          <p:spPr bwMode="auto">
            <a:xfrm>
              <a:off x="1980" y="3874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09" name="Oval 6"/>
            <p:cNvSpPr>
              <a:spLocks noChangeArrowheads="1"/>
            </p:cNvSpPr>
            <p:nvPr/>
          </p:nvSpPr>
          <p:spPr bwMode="auto">
            <a:xfrm>
              <a:off x="2317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10" name="Oval 7"/>
            <p:cNvSpPr>
              <a:spLocks noChangeArrowheads="1"/>
            </p:cNvSpPr>
            <p:nvPr/>
          </p:nvSpPr>
          <p:spPr bwMode="auto">
            <a:xfrm>
              <a:off x="2681" y="3874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11" name="Oval 8"/>
            <p:cNvSpPr>
              <a:spLocks noChangeArrowheads="1"/>
            </p:cNvSpPr>
            <p:nvPr/>
          </p:nvSpPr>
          <p:spPr bwMode="auto">
            <a:xfrm>
              <a:off x="2991" y="3874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12" name="Oval 9"/>
            <p:cNvSpPr>
              <a:spLocks noChangeArrowheads="1"/>
            </p:cNvSpPr>
            <p:nvPr/>
          </p:nvSpPr>
          <p:spPr bwMode="auto">
            <a:xfrm>
              <a:off x="3356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13" name="Oval 10"/>
            <p:cNvSpPr>
              <a:spLocks noChangeArrowheads="1"/>
            </p:cNvSpPr>
            <p:nvPr/>
          </p:nvSpPr>
          <p:spPr bwMode="auto">
            <a:xfrm>
              <a:off x="3665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14" name="Oval 11"/>
            <p:cNvSpPr>
              <a:spLocks noChangeArrowheads="1"/>
            </p:cNvSpPr>
            <p:nvPr/>
          </p:nvSpPr>
          <p:spPr bwMode="auto">
            <a:xfrm>
              <a:off x="4003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15" name="Text Box 97"/>
            <p:cNvSpPr txBox="1">
              <a:spLocks noChangeArrowheads="1"/>
            </p:cNvSpPr>
            <p:nvPr/>
          </p:nvSpPr>
          <p:spPr bwMode="auto">
            <a:xfrm>
              <a:off x="437" y="3733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0</a:t>
              </a:r>
            </a:p>
          </p:txBody>
        </p:sp>
      </p:grp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731838" y="1201738"/>
            <a:ext cx="5799137" cy="519112"/>
            <a:chOff x="461" y="757"/>
            <a:chExt cx="3653" cy="327"/>
          </a:xfrm>
        </p:grpSpPr>
        <p:sp>
          <p:nvSpPr>
            <p:cNvPr id="13494" name="Oval 12"/>
            <p:cNvSpPr>
              <a:spLocks noChangeArrowheads="1"/>
            </p:cNvSpPr>
            <p:nvPr/>
          </p:nvSpPr>
          <p:spPr bwMode="auto">
            <a:xfrm>
              <a:off x="969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95" name="Oval 13"/>
            <p:cNvSpPr>
              <a:spLocks noChangeArrowheads="1"/>
            </p:cNvSpPr>
            <p:nvPr/>
          </p:nvSpPr>
          <p:spPr bwMode="auto">
            <a:xfrm>
              <a:off x="1306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96" name="Oval 14"/>
            <p:cNvSpPr>
              <a:spLocks noChangeArrowheads="1"/>
            </p:cNvSpPr>
            <p:nvPr/>
          </p:nvSpPr>
          <p:spPr bwMode="auto">
            <a:xfrm>
              <a:off x="1642" y="87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97" name="Oval 15"/>
            <p:cNvSpPr>
              <a:spLocks noChangeArrowheads="1"/>
            </p:cNvSpPr>
            <p:nvPr/>
          </p:nvSpPr>
          <p:spPr bwMode="auto">
            <a:xfrm>
              <a:off x="1980" y="87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98" name="Oval 16"/>
            <p:cNvSpPr>
              <a:spLocks noChangeArrowheads="1"/>
            </p:cNvSpPr>
            <p:nvPr/>
          </p:nvSpPr>
          <p:spPr bwMode="auto">
            <a:xfrm>
              <a:off x="2317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99" name="Oval 17"/>
            <p:cNvSpPr>
              <a:spLocks noChangeArrowheads="1"/>
            </p:cNvSpPr>
            <p:nvPr/>
          </p:nvSpPr>
          <p:spPr bwMode="auto">
            <a:xfrm>
              <a:off x="2681" y="87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00" name="Oval 18"/>
            <p:cNvSpPr>
              <a:spLocks noChangeArrowheads="1"/>
            </p:cNvSpPr>
            <p:nvPr/>
          </p:nvSpPr>
          <p:spPr bwMode="auto">
            <a:xfrm>
              <a:off x="2991" y="87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01" name="Oval 19"/>
            <p:cNvSpPr>
              <a:spLocks noChangeArrowheads="1"/>
            </p:cNvSpPr>
            <p:nvPr/>
          </p:nvSpPr>
          <p:spPr bwMode="auto">
            <a:xfrm>
              <a:off x="3356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02" name="Oval 20"/>
            <p:cNvSpPr>
              <a:spLocks noChangeArrowheads="1"/>
            </p:cNvSpPr>
            <p:nvPr/>
          </p:nvSpPr>
          <p:spPr bwMode="auto">
            <a:xfrm>
              <a:off x="3665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03" name="Oval 21"/>
            <p:cNvSpPr>
              <a:spLocks noChangeArrowheads="1"/>
            </p:cNvSpPr>
            <p:nvPr/>
          </p:nvSpPr>
          <p:spPr bwMode="auto">
            <a:xfrm>
              <a:off x="4003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504" name="Text Box 98"/>
            <p:cNvSpPr txBox="1">
              <a:spLocks noChangeArrowheads="1"/>
            </p:cNvSpPr>
            <p:nvPr/>
          </p:nvSpPr>
          <p:spPr bwMode="auto">
            <a:xfrm>
              <a:off x="461" y="757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8</a:t>
              </a:r>
            </a:p>
          </p:txBody>
        </p: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693738" y="1778000"/>
            <a:ext cx="5837237" cy="519113"/>
            <a:chOff x="437" y="1120"/>
            <a:chExt cx="3677" cy="327"/>
          </a:xfrm>
        </p:grpSpPr>
        <p:sp>
          <p:nvSpPr>
            <p:cNvPr id="13483" name="Oval 22"/>
            <p:cNvSpPr>
              <a:spLocks noChangeArrowheads="1"/>
            </p:cNvSpPr>
            <p:nvPr/>
          </p:nvSpPr>
          <p:spPr bwMode="auto">
            <a:xfrm>
              <a:off x="969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84" name="Oval 23"/>
            <p:cNvSpPr>
              <a:spLocks noChangeArrowheads="1"/>
            </p:cNvSpPr>
            <p:nvPr/>
          </p:nvSpPr>
          <p:spPr bwMode="auto">
            <a:xfrm>
              <a:off x="1306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85" name="Oval 24"/>
            <p:cNvSpPr>
              <a:spLocks noChangeArrowheads="1"/>
            </p:cNvSpPr>
            <p:nvPr/>
          </p:nvSpPr>
          <p:spPr bwMode="auto">
            <a:xfrm>
              <a:off x="1642" y="122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86" name="Oval 25"/>
            <p:cNvSpPr>
              <a:spLocks noChangeArrowheads="1"/>
            </p:cNvSpPr>
            <p:nvPr/>
          </p:nvSpPr>
          <p:spPr bwMode="auto">
            <a:xfrm>
              <a:off x="1980" y="122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87" name="Oval 26"/>
            <p:cNvSpPr>
              <a:spLocks noChangeArrowheads="1"/>
            </p:cNvSpPr>
            <p:nvPr/>
          </p:nvSpPr>
          <p:spPr bwMode="auto">
            <a:xfrm>
              <a:off x="2317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88" name="Oval 27"/>
            <p:cNvSpPr>
              <a:spLocks noChangeArrowheads="1"/>
            </p:cNvSpPr>
            <p:nvPr/>
          </p:nvSpPr>
          <p:spPr bwMode="auto">
            <a:xfrm>
              <a:off x="2681" y="122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89" name="Oval 28"/>
            <p:cNvSpPr>
              <a:spLocks noChangeArrowheads="1"/>
            </p:cNvSpPr>
            <p:nvPr/>
          </p:nvSpPr>
          <p:spPr bwMode="auto">
            <a:xfrm>
              <a:off x="2991" y="122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90" name="Oval 29"/>
            <p:cNvSpPr>
              <a:spLocks noChangeArrowheads="1"/>
            </p:cNvSpPr>
            <p:nvPr/>
          </p:nvSpPr>
          <p:spPr bwMode="auto">
            <a:xfrm>
              <a:off x="3356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91" name="Oval 30"/>
            <p:cNvSpPr>
              <a:spLocks noChangeArrowheads="1"/>
            </p:cNvSpPr>
            <p:nvPr/>
          </p:nvSpPr>
          <p:spPr bwMode="auto">
            <a:xfrm>
              <a:off x="3665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92" name="Oval 31"/>
            <p:cNvSpPr>
              <a:spLocks noChangeArrowheads="1"/>
            </p:cNvSpPr>
            <p:nvPr/>
          </p:nvSpPr>
          <p:spPr bwMode="auto">
            <a:xfrm>
              <a:off x="4003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93" name="Text Box 99"/>
            <p:cNvSpPr txBox="1">
              <a:spLocks noChangeArrowheads="1"/>
            </p:cNvSpPr>
            <p:nvPr/>
          </p:nvSpPr>
          <p:spPr bwMode="auto">
            <a:xfrm>
              <a:off x="437" y="1120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7</a:t>
              </a:r>
            </a:p>
          </p:txBody>
        </p:sp>
      </p:grp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693738" y="2430463"/>
            <a:ext cx="5837237" cy="519112"/>
            <a:chOff x="437" y="1531"/>
            <a:chExt cx="3677" cy="327"/>
          </a:xfrm>
        </p:grpSpPr>
        <p:sp>
          <p:nvSpPr>
            <p:cNvPr id="13472" name="Oval 32"/>
            <p:cNvSpPr>
              <a:spLocks noChangeArrowheads="1"/>
            </p:cNvSpPr>
            <p:nvPr/>
          </p:nvSpPr>
          <p:spPr bwMode="auto">
            <a:xfrm>
              <a:off x="969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73" name="Oval 33"/>
            <p:cNvSpPr>
              <a:spLocks noChangeArrowheads="1"/>
            </p:cNvSpPr>
            <p:nvPr/>
          </p:nvSpPr>
          <p:spPr bwMode="auto">
            <a:xfrm>
              <a:off x="1306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74" name="Oval 34"/>
            <p:cNvSpPr>
              <a:spLocks noChangeArrowheads="1"/>
            </p:cNvSpPr>
            <p:nvPr/>
          </p:nvSpPr>
          <p:spPr bwMode="auto">
            <a:xfrm>
              <a:off x="1642" y="162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75" name="Oval 35"/>
            <p:cNvSpPr>
              <a:spLocks noChangeArrowheads="1"/>
            </p:cNvSpPr>
            <p:nvPr/>
          </p:nvSpPr>
          <p:spPr bwMode="auto">
            <a:xfrm>
              <a:off x="1980" y="162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76" name="Oval 36"/>
            <p:cNvSpPr>
              <a:spLocks noChangeArrowheads="1"/>
            </p:cNvSpPr>
            <p:nvPr/>
          </p:nvSpPr>
          <p:spPr bwMode="auto">
            <a:xfrm>
              <a:off x="2317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77" name="Oval 37"/>
            <p:cNvSpPr>
              <a:spLocks noChangeArrowheads="1"/>
            </p:cNvSpPr>
            <p:nvPr/>
          </p:nvSpPr>
          <p:spPr bwMode="auto">
            <a:xfrm>
              <a:off x="2681" y="162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78" name="Oval 38"/>
            <p:cNvSpPr>
              <a:spLocks noChangeArrowheads="1"/>
            </p:cNvSpPr>
            <p:nvPr/>
          </p:nvSpPr>
          <p:spPr bwMode="auto">
            <a:xfrm>
              <a:off x="2991" y="162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79" name="Oval 39"/>
            <p:cNvSpPr>
              <a:spLocks noChangeArrowheads="1"/>
            </p:cNvSpPr>
            <p:nvPr/>
          </p:nvSpPr>
          <p:spPr bwMode="auto">
            <a:xfrm>
              <a:off x="3356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80" name="Oval 40"/>
            <p:cNvSpPr>
              <a:spLocks noChangeArrowheads="1"/>
            </p:cNvSpPr>
            <p:nvPr/>
          </p:nvSpPr>
          <p:spPr bwMode="auto">
            <a:xfrm>
              <a:off x="3665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81" name="Oval 41"/>
            <p:cNvSpPr>
              <a:spLocks noChangeArrowheads="1"/>
            </p:cNvSpPr>
            <p:nvPr/>
          </p:nvSpPr>
          <p:spPr bwMode="auto">
            <a:xfrm>
              <a:off x="4003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82" name="Text Box 100"/>
            <p:cNvSpPr txBox="1">
              <a:spLocks noChangeArrowheads="1"/>
            </p:cNvSpPr>
            <p:nvPr/>
          </p:nvSpPr>
          <p:spPr bwMode="auto">
            <a:xfrm>
              <a:off x="437" y="1531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6</a:t>
              </a:r>
            </a:p>
          </p:txBody>
        </p:sp>
      </p:grp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693738" y="2968625"/>
            <a:ext cx="5837237" cy="519113"/>
            <a:chOff x="437" y="1870"/>
            <a:chExt cx="3677" cy="327"/>
          </a:xfrm>
        </p:grpSpPr>
        <p:sp>
          <p:nvSpPr>
            <p:cNvPr id="13461" name="Oval 42"/>
            <p:cNvSpPr>
              <a:spLocks noChangeArrowheads="1"/>
            </p:cNvSpPr>
            <p:nvPr/>
          </p:nvSpPr>
          <p:spPr bwMode="auto">
            <a:xfrm>
              <a:off x="969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62" name="Oval 43"/>
            <p:cNvSpPr>
              <a:spLocks noChangeArrowheads="1"/>
            </p:cNvSpPr>
            <p:nvPr/>
          </p:nvSpPr>
          <p:spPr bwMode="auto">
            <a:xfrm>
              <a:off x="1306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63" name="Oval 44"/>
            <p:cNvSpPr>
              <a:spLocks noChangeArrowheads="1"/>
            </p:cNvSpPr>
            <p:nvPr/>
          </p:nvSpPr>
          <p:spPr bwMode="auto">
            <a:xfrm>
              <a:off x="1642" y="197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64" name="Oval 45"/>
            <p:cNvSpPr>
              <a:spLocks noChangeArrowheads="1"/>
            </p:cNvSpPr>
            <p:nvPr/>
          </p:nvSpPr>
          <p:spPr bwMode="auto">
            <a:xfrm>
              <a:off x="1980" y="197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65" name="Oval 46"/>
            <p:cNvSpPr>
              <a:spLocks noChangeArrowheads="1"/>
            </p:cNvSpPr>
            <p:nvPr/>
          </p:nvSpPr>
          <p:spPr bwMode="auto">
            <a:xfrm>
              <a:off x="2317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66" name="Oval 47"/>
            <p:cNvSpPr>
              <a:spLocks noChangeArrowheads="1"/>
            </p:cNvSpPr>
            <p:nvPr/>
          </p:nvSpPr>
          <p:spPr bwMode="auto">
            <a:xfrm>
              <a:off x="2681" y="197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67" name="Oval 48"/>
            <p:cNvSpPr>
              <a:spLocks noChangeArrowheads="1"/>
            </p:cNvSpPr>
            <p:nvPr/>
          </p:nvSpPr>
          <p:spPr bwMode="auto">
            <a:xfrm>
              <a:off x="2991" y="197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68" name="Oval 49"/>
            <p:cNvSpPr>
              <a:spLocks noChangeArrowheads="1"/>
            </p:cNvSpPr>
            <p:nvPr/>
          </p:nvSpPr>
          <p:spPr bwMode="auto">
            <a:xfrm>
              <a:off x="3356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69" name="Oval 50"/>
            <p:cNvSpPr>
              <a:spLocks noChangeArrowheads="1"/>
            </p:cNvSpPr>
            <p:nvPr/>
          </p:nvSpPr>
          <p:spPr bwMode="auto">
            <a:xfrm>
              <a:off x="3665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70" name="Oval 51"/>
            <p:cNvSpPr>
              <a:spLocks noChangeArrowheads="1"/>
            </p:cNvSpPr>
            <p:nvPr/>
          </p:nvSpPr>
          <p:spPr bwMode="auto">
            <a:xfrm>
              <a:off x="4003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71" name="Text Box 101"/>
            <p:cNvSpPr txBox="1">
              <a:spLocks noChangeArrowheads="1"/>
            </p:cNvSpPr>
            <p:nvPr/>
          </p:nvSpPr>
          <p:spPr bwMode="auto">
            <a:xfrm>
              <a:off x="437" y="1870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5</a:t>
              </a:r>
            </a:p>
          </p:txBody>
        </p:sp>
      </p:grpSp>
      <p:grpSp>
        <p:nvGrpSpPr>
          <p:cNvPr id="7" name="Group 121"/>
          <p:cNvGrpSpPr>
            <a:grpSpLocks/>
          </p:cNvGrpSpPr>
          <p:nvPr/>
        </p:nvGrpSpPr>
        <p:grpSpPr bwMode="auto">
          <a:xfrm>
            <a:off x="693738" y="3582988"/>
            <a:ext cx="5837237" cy="519112"/>
            <a:chOff x="437" y="2257"/>
            <a:chExt cx="3677" cy="327"/>
          </a:xfrm>
        </p:grpSpPr>
        <p:sp>
          <p:nvSpPr>
            <p:cNvPr id="13450" name="Oval 52"/>
            <p:cNvSpPr>
              <a:spLocks noChangeArrowheads="1"/>
            </p:cNvSpPr>
            <p:nvPr/>
          </p:nvSpPr>
          <p:spPr bwMode="auto">
            <a:xfrm>
              <a:off x="969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51" name="Oval 53"/>
            <p:cNvSpPr>
              <a:spLocks noChangeArrowheads="1"/>
            </p:cNvSpPr>
            <p:nvPr/>
          </p:nvSpPr>
          <p:spPr bwMode="auto">
            <a:xfrm>
              <a:off x="1306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52" name="Oval 54"/>
            <p:cNvSpPr>
              <a:spLocks noChangeArrowheads="1"/>
            </p:cNvSpPr>
            <p:nvPr/>
          </p:nvSpPr>
          <p:spPr bwMode="auto">
            <a:xfrm>
              <a:off x="1642" y="237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53" name="Oval 55"/>
            <p:cNvSpPr>
              <a:spLocks noChangeArrowheads="1"/>
            </p:cNvSpPr>
            <p:nvPr/>
          </p:nvSpPr>
          <p:spPr bwMode="auto">
            <a:xfrm>
              <a:off x="1980" y="237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54" name="Oval 56"/>
            <p:cNvSpPr>
              <a:spLocks noChangeArrowheads="1"/>
            </p:cNvSpPr>
            <p:nvPr/>
          </p:nvSpPr>
          <p:spPr bwMode="auto">
            <a:xfrm>
              <a:off x="2317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55" name="Oval 57"/>
            <p:cNvSpPr>
              <a:spLocks noChangeArrowheads="1"/>
            </p:cNvSpPr>
            <p:nvPr/>
          </p:nvSpPr>
          <p:spPr bwMode="auto">
            <a:xfrm>
              <a:off x="2681" y="237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56" name="Oval 58"/>
            <p:cNvSpPr>
              <a:spLocks noChangeArrowheads="1"/>
            </p:cNvSpPr>
            <p:nvPr/>
          </p:nvSpPr>
          <p:spPr bwMode="auto">
            <a:xfrm>
              <a:off x="2991" y="237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57" name="Oval 59"/>
            <p:cNvSpPr>
              <a:spLocks noChangeArrowheads="1"/>
            </p:cNvSpPr>
            <p:nvPr/>
          </p:nvSpPr>
          <p:spPr bwMode="auto">
            <a:xfrm>
              <a:off x="3356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58" name="Oval 60"/>
            <p:cNvSpPr>
              <a:spLocks noChangeArrowheads="1"/>
            </p:cNvSpPr>
            <p:nvPr/>
          </p:nvSpPr>
          <p:spPr bwMode="auto">
            <a:xfrm>
              <a:off x="3665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59" name="Oval 61"/>
            <p:cNvSpPr>
              <a:spLocks noChangeArrowheads="1"/>
            </p:cNvSpPr>
            <p:nvPr/>
          </p:nvSpPr>
          <p:spPr bwMode="auto">
            <a:xfrm>
              <a:off x="4003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60" name="Text Box 102"/>
            <p:cNvSpPr txBox="1">
              <a:spLocks noChangeArrowheads="1"/>
            </p:cNvSpPr>
            <p:nvPr/>
          </p:nvSpPr>
          <p:spPr bwMode="auto">
            <a:xfrm>
              <a:off x="437" y="2257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4</a:t>
              </a:r>
            </a:p>
          </p:txBody>
        </p:sp>
      </p:grpSp>
      <p:grpSp>
        <p:nvGrpSpPr>
          <p:cNvPr id="8" name="Group 120"/>
          <p:cNvGrpSpPr>
            <a:grpSpLocks/>
          </p:cNvGrpSpPr>
          <p:nvPr/>
        </p:nvGrpSpPr>
        <p:grpSpPr bwMode="auto">
          <a:xfrm>
            <a:off x="693738" y="4119563"/>
            <a:ext cx="5837237" cy="519112"/>
            <a:chOff x="437" y="2595"/>
            <a:chExt cx="3677" cy="327"/>
          </a:xfrm>
        </p:grpSpPr>
        <p:sp>
          <p:nvSpPr>
            <p:cNvPr id="13439" name="Oval 62"/>
            <p:cNvSpPr>
              <a:spLocks noChangeArrowheads="1"/>
            </p:cNvSpPr>
            <p:nvPr/>
          </p:nvSpPr>
          <p:spPr bwMode="auto">
            <a:xfrm>
              <a:off x="969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0" name="Oval 63"/>
            <p:cNvSpPr>
              <a:spLocks noChangeArrowheads="1"/>
            </p:cNvSpPr>
            <p:nvPr/>
          </p:nvSpPr>
          <p:spPr bwMode="auto">
            <a:xfrm>
              <a:off x="1306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1" name="Oval 64"/>
            <p:cNvSpPr>
              <a:spLocks noChangeArrowheads="1"/>
            </p:cNvSpPr>
            <p:nvPr/>
          </p:nvSpPr>
          <p:spPr bwMode="auto">
            <a:xfrm>
              <a:off x="1642" y="2719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2" name="Oval 65"/>
            <p:cNvSpPr>
              <a:spLocks noChangeArrowheads="1"/>
            </p:cNvSpPr>
            <p:nvPr/>
          </p:nvSpPr>
          <p:spPr bwMode="auto">
            <a:xfrm>
              <a:off x="1980" y="2719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3" name="Oval 66"/>
            <p:cNvSpPr>
              <a:spLocks noChangeArrowheads="1"/>
            </p:cNvSpPr>
            <p:nvPr/>
          </p:nvSpPr>
          <p:spPr bwMode="auto">
            <a:xfrm>
              <a:off x="2317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4" name="Oval 67"/>
            <p:cNvSpPr>
              <a:spLocks noChangeArrowheads="1"/>
            </p:cNvSpPr>
            <p:nvPr/>
          </p:nvSpPr>
          <p:spPr bwMode="auto">
            <a:xfrm>
              <a:off x="2681" y="2719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5" name="Oval 68"/>
            <p:cNvSpPr>
              <a:spLocks noChangeArrowheads="1"/>
            </p:cNvSpPr>
            <p:nvPr/>
          </p:nvSpPr>
          <p:spPr bwMode="auto">
            <a:xfrm>
              <a:off x="2991" y="2719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6" name="Oval 69"/>
            <p:cNvSpPr>
              <a:spLocks noChangeArrowheads="1"/>
            </p:cNvSpPr>
            <p:nvPr/>
          </p:nvSpPr>
          <p:spPr bwMode="auto">
            <a:xfrm>
              <a:off x="3356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7" name="Oval 70"/>
            <p:cNvSpPr>
              <a:spLocks noChangeArrowheads="1"/>
            </p:cNvSpPr>
            <p:nvPr/>
          </p:nvSpPr>
          <p:spPr bwMode="auto">
            <a:xfrm>
              <a:off x="3665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8" name="Oval 71"/>
            <p:cNvSpPr>
              <a:spLocks noChangeArrowheads="1"/>
            </p:cNvSpPr>
            <p:nvPr/>
          </p:nvSpPr>
          <p:spPr bwMode="auto">
            <a:xfrm>
              <a:off x="4003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49" name="Text Box 103"/>
            <p:cNvSpPr txBox="1">
              <a:spLocks noChangeArrowheads="1"/>
            </p:cNvSpPr>
            <p:nvPr/>
          </p:nvSpPr>
          <p:spPr bwMode="auto">
            <a:xfrm>
              <a:off x="437" y="2595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3</a:t>
              </a:r>
            </a:p>
          </p:txBody>
        </p:sp>
      </p:grpSp>
      <p:grpSp>
        <p:nvGrpSpPr>
          <p:cNvPr id="9" name="Group 119"/>
          <p:cNvGrpSpPr>
            <a:grpSpLocks/>
          </p:cNvGrpSpPr>
          <p:nvPr/>
        </p:nvGrpSpPr>
        <p:grpSpPr bwMode="auto">
          <a:xfrm>
            <a:off x="693738" y="4735513"/>
            <a:ext cx="5837237" cy="519112"/>
            <a:chOff x="437" y="2983"/>
            <a:chExt cx="3677" cy="327"/>
          </a:xfrm>
        </p:grpSpPr>
        <p:sp>
          <p:nvSpPr>
            <p:cNvPr id="13428" name="Oval 72"/>
            <p:cNvSpPr>
              <a:spLocks noChangeArrowheads="1"/>
            </p:cNvSpPr>
            <p:nvPr/>
          </p:nvSpPr>
          <p:spPr bwMode="auto">
            <a:xfrm>
              <a:off x="969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29" name="Oval 73"/>
            <p:cNvSpPr>
              <a:spLocks noChangeArrowheads="1"/>
            </p:cNvSpPr>
            <p:nvPr/>
          </p:nvSpPr>
          <p:spPr bwMode="auto">
            <a:xfrm>
              <a:off x="1306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30" name="Oval 74"/>
            <p:cNvSpPr>
              <a:spLocks noChangeArrowheads="1"/>
            </p:cNvSpPr>
            <p:nvPr/>
          </p:nvSpPr>
          <p:spPr bwMode="auto">
            <a:xfrm>
              <a:off x="1642" y="312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31" name="Oval 75"/>
            <p:cNvSpPr>
              <a:spLocks noChangeArrowheads="1"/>
            </p:cNvSpPr>
            <p:nvPr/>
          </p:nvSpPr>
          <p:spPr bwMode="auto">
            <a:xfrm>
              <a:off x="1980" y="312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32" name="Oval 76"/>
            <p:cNvSpPr>
              <a:spLocks noChangeArrowheads="1"/>
            </p:cNvSpPr>
            <p:nvPr/>
          </p:nvSpPr>
          <p:spPr bwMode="auto">
            <a:xfrm>
              <a:off x="2317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33" name="Oval 77"/>
            <p:cNvSpPr>
              <a:spLocks noChangeArrowheads="1"/>
            </p:cNvSpPr>
            <p:nvPr/>
          </p:nvSpPr>
          <p:spPr bwMode="auto">
            <a:xfrm>
              <a:off x="2681" y="312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34" name="Oval 78"/>
            <p:cNvSpPr>
              <a:spLocks noChangeArrowheads="1"/>
            </p:cNvSpPr>
            <p:nvPr/>
          </p:nvSpPr>
          <p:spPr bwMode="auto">
            <a:xfrm>
              <a:off x="2991" y="312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35" name="Oval 79"/>
            <p:cNvSpPr>
              <a:spLocks noChangeArrowheads="1"/>
            </p:cNvSpPr>
            <p:nvPr/>
          </p:nvSpPr>
          <p:spPr bwMode="auto">
            <a:xfrm>
              <a:off x="3356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36" name="Oval 80"/>
            <p:cNvSpPr>
              <a:spLocks noChangeArrowheads="1"/>
            </p:cNvSpPr>
            <p:nvPr/>
          </p:nvSpPr>
          <p:spPr bwMode="auto">
            <a:xfrm>
              <a:off x="3665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37" name="Oval 81"/>
            <p:cNvSpPr>
              <a:spLocks noChangeArrowheads="1"/>
            </p:cNvSpPr>
            <p:nvPr/>
          </p:nvSpPr>
          <p:spPr bwMode="auto">
            <a:xfrm>
              <a:off x="4003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38" name="Text Box 104"/>
            <p:cNvSpPr txBox="1">
              <a:spLocks noChangeArrowheads="1"/>
            </p:cNvSpPr>
            <p:nvPr/>
          </p:nvSpPr>
          <p:spPr bwMode="auto">
            <a:xfrm>
              <a:off x="437" y="2983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2</a:t>
              </a:r>
            </a:p>
          </p:txBody>
        </p:sp>
      </p:grpSp>
      <p:grpSp>
        <p:nvGrpSpPr>
          <p:cNvPr id="10" name="Group 118"/>
          <p:cNvGrpSpPr>
            <a:grpSpLocks/>
          </p:cNvGrpSpPr>
          <p:nvPr/>
        </p:nvGrpSpPr>
        <p:grpSpPr bwMode="auto">
          <a:xfrm>
            <a:off x="693738" y="5426075"/>
            <a:ext cx="5837237" cy="519113"/>
            <a:chOff x="437" y="3418"/>
            <a:chExt cx="3677" cy="327"/>
          </a:xfrm>
        </p:grpSpPr>
        <p:sp>
          <p:nvSpPr>
            <p:cNvPr id="13417" name="Oval 82"/>
            <p:cNvSpPr>
              <a:spLocks noChangeArrowheads="1"/>
            </p:cNvSpPr>
            <p:nvPr/>
          </p:nvSpPr>
          <p:spPr bwMode="auto">
            <a:xfrm>
              <a:off x="969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8" name="Oval 83"/>
            <p:cNvSpPr>
              <a:spLocks noChangeArrowheads="1"/>
            </p:cNvSpPr>
            <p:nvPr/>
          </p:nvSpPr>
          <p:spPr bwMode="auto">
            <a:xfrm>
              <a:off x="1306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19" name="Oval 84"/>
            <p:cNvSpPr>
              <a:spLocks noChangeArrowheads="1"/>
            </p:cNvSpPr>
            <p:nvPr/>
          </p:nvSpPr>
          <p:spPr bwMode="auto">
            <a:xfrm>
              <a:off x="1642" y="3500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20" name="Oval 85"/>
            <p:cNvSpPr>
              <a:spLocks noChangeArrowheads="1"/>
            </p:cNvSpPr>
            <p:nvPr/>
          </p:nvSpPr>
          <p:spPr bwMode="auto">
            <a:xfrm>
              <a:off x="1980" y="3500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21" name="Oval 86"/>
            <p:cNvSpPr>
              <a:spLocks noChangeArrowheads="1"/>
            </p:cNvSpPr>
            <p:nvPr/>
          </p:nvSpPr>
          <p:spPr bwMode="auto">
            <a:xfrm>
              <a:off x="2317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22" name="Oval 87"/>
            <p:cNvSpPr>
              <a:spLocks noChangeArrowheads="1"/>
            </p:cNvSpPr>
            <p:nvPr/>
          </p:nvSpPr>
          <p:spPr bwMode="auto">
            <a:xfrm>
              <a:off x="2681" y="3500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23" name="Oval 88"/>
            <p:cNvSpPr>
              <a:spLocks noChangeArrowheads="1"/>
            </p:cNvSpPr>
            <p:nvPr/>
          </p:nvSpPr>
          <p:spPr bwMode="auto">
            <a:xfrm>
              <a:off x="2991" y="3500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24" name="Oval 89"/>
            <p:cNvSpPr>
              <a:spLocks noChangeArrowheads="1"/>
            </p:cNvSpPr>
            <p:nvPr/>
          </p:nvSpPr>
          <p:spPr bwMode="auto">
            <a:xfrm>
              <a:off x="3356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25" name="Oval 90"/>
            <p:cNvSpPr>
              <a:spLocks noChangeArrowheads="1"/>
            </p:cNvSpPr>
            <p:nvPr/>
          </p:nvSpPr>
          <p:spPr bwMode="auto">
            <a:xfrm>
              <a:off x="3665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26" name="Oval 91"/>
            <p:cNvSpPr>
              <a:spLocks noChangeArrowheads="1"/>
            </p:cNvSpPr>
            <p:nvPr/>
          </p:nvSpPr>
          <p:spPr bwMode="auto">
            <a:xfrm>
              <a:off x="4003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427" name="Text Box 105"/>
            <p:cNvSpPr txBox="1">
              <a:spLocks noChangeArrowheads="1"/>
            </p:cNvSpPr>
            <p:nvPr/>
          </p:nvSpPr>
          <p:spPr bwMode="auto">
            <a:xfrm>
              <a:off x="437" y="3418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1</a:t>
              </a:r>
            </a:p>
          </p:txBody>
        </p:sp>
      </p:grpSp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1627188" y="5656263"/>
            <a:ext cx="4859337" cy="593725"/>
            <a:chOff x="1025" y="3563"/>
            <a:chExt cx="3061" cy="374"/>
          </a:xfrm>
        </p:grpSpPr>
        <p:sp>
          <p:nvSpPr>
            <p:cNvPr id="13407" name="Line 107"/>
            <p:cNvSpPr>
              <a:spLocks noChangeShapeType="1"/>
            </p:cNvSpPr>
            <p:nvPr/>
          </p:nvSpPr>
          <p:spPr bwMode="auto">
            <a:xfrm flipH="1">
              <a:off x="1727" y="3594"/>
              <a:ext cx="647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8" name="Line 108"/>
            <p:cNvSpPr>
              <a:spLocks noChangeShapeType="1"/>
            </p:cNvSpPr>
            <p:nvPr/>
          </p:nvSpPr>
          <p:spPr bwMode="auto">
            <a:xfrm flipH="1">
              <a:off x="2373" y="3594"/>
              <a:ext cx="308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9" name="Line 109"/>
            <p:cNvSpPr>
              <a:spLocks noChangeShapeType="1"/>
            </p:cNvSpPr>
            <p:nvPr/>
          </p:nvSpPr>
          <p:spPr bwMode="auto">
            <a:xfrm flipH="1">
              <a:off x="3075" y="3563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0" name="Line 110"/>
            <p:cNvSpPr>
              <a:spLocks noChangeShapeType="1"/>
            </p:cNvSpPr>
            <p:nvPr/>
          </p:nvSpPr>
          <p:spPr bwMode="auto">
            <a:xfrm flipH="1">
              <a:off x="3413" y="3594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1" name="Line 111"/>
            <p:cNvSpPr>
              <a:spLocks noChangeShapeType="1"/>
            </p:cNvSpPr>
            <p:nvPr/>
          </p:nvSpPr>
          <p:spPr bwMode="auto">
            <a:xfrm flipH="1">
              <a:off x="3722" y="3594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2" name="Line 112"/>
            <p:cNvSpPr>
              <a:spLocks noChangeShapeType="1"/>
            </p:cNvSpPr>
            <p:nvPr/>
          </p:nvSpPr>
          <p:spPr bwMode="auto">
            <a:xfrm>
              <a:off x="3777" y="3594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3" name="Line 113"/>
            <p:cNvSpPr>
              <a:spLocks noChangeShapeType="1"/>
            </p:cNvSpPr>
            <p:nvPr/>
          </p:nvSpPr>
          <p:spPr bwMode="auto">
            <a:xfrm flipH="1">
              <a:off x="2710" y="359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4" name="Line 114"/>
            <p:cNvSpPr>
              <a:spLocks noChangeShapeType="1"/>
            </p:cNvSpPr>
            <p:nvPr/>
          </p:nvSpPr>
          <p:spPr bwMode="auto">
            <a:xfrm flipH="1">
              <a:off x="2064" y="359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5" name="Line 115"/>
            <p:cNvSpPr>
              <a:spLocks noChangeShapeType="1"/>
            </p:cNvSpPr>
            <p:nvPr/>
          </p:nvSpPr>
          <p:spPr bwMode="auto">
            <a:xfrm flipH="1">
              <a:off x="1361" y="359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6" name="Line 116"/>
            <p:cNvSpPr>
              <a:spLocks noChangeShapeType="1"/>
            </p:cNvSpPr>
            <p:nvPr/>
          </p:nvSpPr>
          <p:spPr bwMode="auto">
            <a:xfrm flipH="1">
              <a:off x="1025" y="3563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1627188" y="5060950"/>
            <a:ext cx="4816475" cy="593725"/>
            <a:chOff x="1025" y="3188"/>
            <a:chExt cx="3034" cy="374"/>
          </a:xfrm>
        </p:grpSpPr>
        <p:sp>
          <p:nvSpPr>
            <p:cNvPr id="13397" name="Line 127"/>
            <p:cNvSpPr>
              <a:spLocks noChangeShapeType="1"/>
            </p:cNvSpPr>
            <p:nvPr/>
          </p:nvSpPr>
          <p:spPr bwMode="auto">
            <a:xfrm flipH="1">
              <a:off x="2373" y="3188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8" name="Line 128"/>
            <p:cNvSpPr>
              <a:spLocks noChangeShapeType="1"/>
            </p:cNvSpPr>
            <p:nvPr/>
          </p:nvSpPr>
          <p:spPr bwMode="auto">
            <a:xfrm>
              <a:off x="2429" y="3219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9" name="Line 129"/>
            <p:cNvSpPr>
              <a:spLocks noChangeShapeType="1"/>
            </p:cNvSpPr>
            <p:nvPr/>
          </p:nvSpPr>
          <p:spPr bwMode="auto">
            <a:xfrm flipH="1">
              <a:off x="3413" y="3219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0" name="Line 130"/>
            <p:cNvSpPr>
              <a:spLocks noChangeShapeType="1"/>
            </p:cNvSpPr>
            <p:nvPr/>
          </p:nvSpPr>
          <p:spPr bwMode="auto">
            <a:xfrm flipH="1">
              <a:off x="3722" y="3188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1" name="Line 131"/>
            <p:cNvSpPr>
              <a:spLocks noChangeShapeType="1"/>
            </p:cNvSpPr>
            <p:nvPr/>
          </p:nvSpPr>
          <p:spPr bwMode="auto">
            <a:xfrm flipH="1">
              <a:off x="4058" y="3219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2" name="Line 132"/>
            <p:cNvSpPr>
              <a:spLocks noChangeShapeType="1"/>
            </p:cNvSpPr>
            <p:nvPr/>
          </p:nvSpPr>
          <p:spPr bwMode="auto">
            <a:xfrm flipH="1">
              <a:off x="1025" y="3188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3" name="Line 133"/>
            <p:cNvSpPr>
              <a:spLocks noChangeShapeType="1"/>
            </p:cNvSpPr>
            <p:nvPr/>
          </p:nvSpPr>
          <p:spPr bwMode="auto">
            <a:xfrm flipH="1">
              <a:off x="3075" y="3219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4" name="Line 134"/>
            <p:cNvSpPr>
              <a:spLocks noChangeShapeType="1"/>
            </p:cNvSpPr>
            <p:nvPr/>
          </p:nvSpPr>
          <p:spPr bwMode="auto">
            <a:xfrm flipH="1">
              <a:off x="1699" y="3188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5" name="Line 135"/>
            <p:cNvSpPr>
              <a:spLocks noChangeShapeType="1"/>
            </p:cNvSpPr>
            <p:nvPr/>
          </p:nvSpPr>
          <p:spPr bwMode="auto">
            <a:xfrm>
              <a:off x="1053" y="3219"/>
              <a:ext cx="308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06" name="Line 136"/>
            <p:cNvSpPr>
              <a:spLocks noChangeShapeType="1"/>
            </p:cNvSpPr>
            <p:nvPr/>
          </p:nvSpPr>
          <p:spPr bwMode="auto">
            <a:xfrm>
              <a:off x="1727" y="3219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37"/>
          <p:cNvGrpSpPr>
            <a:grpSpLocks/>
          </p:cNvGrpSpPr>
          <p:nvPr/>
        </p:nvGrpSpPr>
        <p:grpSpPr bwMode="auto">
          <a:xfrm>
            <a:off x="1582738" y="4418013"/>
            <a:ext cx="4860925" cy="593725"/>
            <a:chOff x="997" y="2783"/>
            <a:chExt cx="3062" cy="374"/>
          </a:xfrm>
        </p:grpSpPr>
        <p:sp>
          <p:nvSpPr>
            <p:cNvPr id="13387" name="Line 138"/>
            <p:cNvSpPr>
              <a:spLocks noChangeShapeType="1"/>
            </p:cNvSpPr>
            <p:nvPr/>
          </p:nvSpPr>
          <p:spPr bwMode="auto">
            <a:xfrm flipH="1">
              <a:off x="1361" y="2844"/>
              <a:ext cx="2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8" name="Line 139"/>
            <p:cNvSpPr>
              <a:spLocks noChangeShapeType="1"/>
            </p:cNvSpPr>
            <p:nvPr/>
          </p:nvSpPr>
          <p:spPr bwMode="auto">
            <a:xfrm flipH="1">
              <a:off x="997" y="2813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9" name="Line 140"/>
            <p:cNvSpPr>
              <a:spLocks noChangeShapeType="1"/>
            </p:cNvSpPr>
            <p:nvPr/>
          </p:nvSpPr>
          <p:spPr bwMode="auto">
            <a:xfrm flipH="1">
              <a:off x="1699" y="2813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0" name="Line 141"/>
            <p:cNvSpPr>
              <a:spLocks noChangeShapeType="1"/>
            </p:cNvSpPr>
            <p:nvPr/>
          </p:nvSpPr>
          <p:spPr bwMode="auto">
            <a:xfrm flipH="1">
              <a:off x="2036" y="2844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1" name="Line 142"/>
            <p:cNvSpPr>
              <a:spLocks noChangeShapeType="1"/>
            </p:cNvSpPr>
            <p:nvPr/>
          </p:nvSpPr>
          <p:spPr bwMode="auto">
            <a:xfrm flipH="1">
              <a:off x="2402" y="2813"/>
              <a:ext cx="308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2" name="Line 143"/>
            <p:cNvSpPr>
              <a:spLocks noChangeShapeType="1"/>
            </p:cNvSpPr>
            <p:nvPr/>
          </p:nvSpPr>
          <p:spPr bwMode="auto">
            <a:xfrm flipH="1">
              <a:off x="2710" y="2844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3" name="Line 144"/>
            <p:cNvSpPr>
              <a:spLocks noChangeShapeType="1"/>
            </p:cNvSpPr>
            <p:nvPr/>
          </p:nvSpPr>
          <p:spPr bwMode="auto">
            <a:xfrm flipH="1">
              <a:off x="3019" y="2783"/>
              <a:ext cx="703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4" name="Line 145"/>
            <p:cNvSpPr>
              <a:spLocks noChangeShapeType="1"/>
            </p:cNvSpPr>
            <p:nvPr/>
          </p:nvSpPr>
          <p:spPr bwMode="auto">
            <a:xfrm flipH="1">
              <a:off x="3384" y="2844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5" name="Line 146"/>
            <p:cNvSpPr>
              <a:spLocks noChangeShapeType="1"/>
            </p:cNvSpPr>
            <p:nvPr/>
          </p:nvSpPr>
          <p:spPr bwMode="auto">
            <a:xfrm flipH="1">
              <a:off x="3749" y="2813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96" name="Line 147"/>
            <p:cNvSpPr>
              <a:spLocks noChangeShapeType="1"/>
            </p:cNvSpPr>
            <p:nvPr/>
          </p:nvSpPr>
          <p:spPr bwMode="auto">
            <a:xfrm flipH="1">
              <a:off x="4058" y="2813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8"/>
          <p:cNvGrpSpPr>
            <a:grpSpLocks/>
          </p:cNvGrpSpPr>
          <p:nvPr/>
        </p:nvGrpSpPr>
        <p:grpSpPr bwMode="auto">
          <a:xfrm>
            <a:off x="1582738" y="3821113"/>
            <a:ext cx="4859337" cy="596900"/>
            <a:chOff x="997" y="2407"/>
            <a:chExt cx="3061" cy="376"/>
          </a:xfrm>
        </p:grpSpPr>
        <p:sp>
          <p:nvSpPr>
            <p:cNvPr id="13377" name="Line 149"/>
            <p:cNvSpPr>
              <a:spLocks noChangeShapeType="1"/>
            </p:cNvSpPr>
            <p:nvPr/>
          </p:nvSpPr>
          <p:spPr bwMode="auto">
            <a:xfrm>
              <a:off x="3749" y="2439"/>
              <a:ext cx="309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8" name="Line 150"/>
            <p:cNvSpPr>
              <a:spLocks noChangeShapeType="1"/>
            </p:cNvSpPr>
            <p:nvPr/>
          </p:nvSpPr>
          <p:spPr bwMode="auto">
            <a:xfrm flipH="1">
              <a:off x="3722" y="2439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9" name="Line 151"/>
            <p:cNvSpPr>
              <a:spLocks noChangeShapeType="1"/>
            </p:cNvSpPr>
            <p:nvPr/>
          </p:nvSpPr>
          <p:spPr bwMode="auto">
            <a:xfrm>
              <a:off x="2373" y="2407"/>
              <a:ext cx="308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0" name="Line 152"/>
            <p:cNvSpPr>
              <a:spLocks noChangeShapeType="1"/>
            </p:cNvSpPr>
            <p:nvPr/>
          </p:nvSpPr>
          <p:spPr bwMode="auto">
            <a:xfrm flipH="1">
              <a:off x="2036" y="2439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1" name="Line 153"/>
            <p:cNvSpPr>
              <a:spLocks noChangeShapeType="1"/>
            </p:cNvSpPr>
            <p:nvPr/>
          </p:nvSpPr>
          <p:spPr bwMode="auto">
            <a:xfrm flipH="1">
              <a:off x="2373" y="2439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2" name="Line 154"/>
            <p:cNvSpPr>
              <a:spLocks noChangeShapeType="1"/>
            </p:cNvSpPr>
            <p:nvPr/>
          </p:nvSpPr>
          <p:spPr bwMode="auto">
            <a:xfrm flipH="1">
              <a:off x="3413" y="2439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3" name="Line 155"/>
            <p:cNvSpPr>
              <a:spLocks noChangeShapeType="1"/>
            </p:cNvSpPr>
            <p:nvPr/>
          </p:nvSpPr>
          <p:spPr bwMode="auto">
            <a:xfrm>
              <a:off x="2710" y="2439"/>
              <a:ext cx="309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4" name="Line 156"/>
            <p:cNvSpPr>
              <a:spLocks noChangeShapeType="1"/>
            </p:cNvSpPr>
            <p:nvPr/>
          </p:nvSpPr>
          <p:spPr bwMode="auto">
            <a:xfrm flipH="1">
              <a:off x="1334" y="2470"/>
              <a:ext cx="308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5" name="Line 157"/>
            <p:cNvSpPr>
              <a:spLocks noChangeShapeType="1"/>
            </p:cNvSpPr>
            <p:nvPr/>
          </p:nvSpPr>
          <p:spPr bwMode="auto">
            <a:xfrm flipH="1">
              <a:off x="1699" y="2439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86" name="Line 158"/>
            <p:cNvSpPr>
              <a:spLocks noChangeShapeType="1"/>
            </p:cNvSpPr>
            <p:nvPr/>
          </p:nvSpPr>
          <p:spPr bwMode="auto">
            <a:xfrm flipH="1">
              <a:off x="997" y="2407"/>
              <a:ext cx="702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59"/>
          <p:cNvGrpSpPr>
            <a:grpSpLocks/>
          </p:cNvGrpSpPr>
          <p:nvPr/>
        </p:nvGrpSpPr>
        <p:grpSpPr bwMode="auto">
          <a:xfrm>
            <a:off x="1627188" y="3227388"/>
            <a:ext cx="4859337" cy="593725"/>
            <a:chOff x="1025" y="2033"/>
            <a:chExt cx="3061" cy="374"/>
          </a:xfrm>
        </p:grpSpPr>
        <p:sp>
          <p:nvSpPr>
            <p:cNvPr id="13367" name="Line 160"/>
            <p:cNvSpPr>
              <a:spLocks noChangeShapeType="1"/>
            </p:cNvSpPr>
            <p:nvPr/>
          </p:nvSpPr>
          <p:spPr bwMode="auto">
            <a:xfrm flipH="1">
              <a:off x="1727" y="2064"/>
              <a:ext cx="647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8" name="Line 161"/>
            <p:cNvSpPr>
              <a:spLocks noChangeShapeType="1"/>
            </p:cNvSpPr>
            <p:nvPr/>
          </p:nvSpPr>
          <p:spPr bwMode="auto">
            <a:xfrm flipH="1">
              <a:off x="2373" y="2064"/>
              <a:ext cx="308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9" name="Line 162"/>
            <p:cNvSpPr>
              <a:spLocks noChangeShapeType="1"/>
            </p:cNvSpPr>
            <p:nvPr/>
          </p:nvSpPr>
          <p:spPr bwMode="auto">
            <a:xfrm flipH="1">
              <a:off x="3075" y="2033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0" name="Line 163"/>
            <p:cNvSpPr>
              <a:spLocks noChangeShapeType="1"/>
            </p:cNvSpPr>
            <p:nvPr/>
          </p:nvSpPr>
          <p:spPr bwMode="auto">
            <a:xfrm flipH="1">
              <a:off x="3413" y="2064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1" name="Line 164"/>
            <p:cNvSpPr>
              <a:spLocks noChangeShapeType="1"/>
            </p:cNvSpPr>
            <p:nvPr/>
          </p:nvSpPr>
          <p:spPr bwMode="auto">
            <a:xfrm flipH="1">
              <a:off x="3722" y="2064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2" name="Line 165"/>
            <p:cNvSpPr>
              <a:spLocks noChangeShapeType="1"/>
            </p:cNvSpPr>
            <p:nvPr/>
          </p:nvSpPr>
          <p:spPr bwMode="auto">
            <a:xfrm>
              <a:off x="3777" y="2064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3" name="Line 166"/>
            <p:cNvSpPr>
              <a:spLocks noChangeShapeType="1"/>
            </p:cNvSpPr>
            <p:nvPr/>
          </p:nvSpPr>
          <p:spPr bwMode="auto">
            <a:xfrm flipH="1">
              <a:off x="2710" y="206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4" name="Line 167"/>
            <p:cNvSpPr>
              <a:spLocks noChangeShapeType="1"/>
            </p:cNvSpPr>
            <p:nvPr/>
          </p:nvSpPr>
          <p:spPr bwMode="auto">
            <a:xfrm flipH="1">
              <a:off x="2064" y="206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5" name="Line 168"/>
            <p:cNvSpPr>
              <a:spLocks noChangeShapeType="1"/>
            </p:cNvSpPr>
            <p:nvPr/>
          </p:nvSpPr>
          <p:spPr bwMode="auto">
            <a:xfrm flipH="1">
              <a:off x="1361" y="206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76" name="Line 169"/>
            <p:cNvSpPr>
              <a:spLocks noChangeShapeType="1"/>
            </p:cNvSpPr>
            <p:nvPr/>
          </p:nvSpPr>
          <p:spPr bwMode="auto">
            <a:xfrm flipH="1">
              <a:off x="1025" y="2033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70"/>
          <p:cNvGrpSpPr>
            <a:grpSpLocks/>
          </p:cNvGrpSpPr>
          <p:nvPr/>
        </p:nvGrpSpPr>
        <p:grpSpPr bwMode="auto">
          <a:xfrm>
            <a:off x="1582738" y="2633663"/>
            <a:ext cx="4860925" cy="593725"/>
            <a:chOff x="997" y="1659"/>
            <a:chExt cx="3062" cy="374"/>
          </a:xfrm>
        </p:grpSpPr>
        <p:sp>
          <p:nvSpPr>
            <p:cNvPr id="13357" name="Line 171"/>
            <p:cNvSpPr>
              <a:spLocks noChangeShapeType="1"/>
            </p:cNvSpPr>
            <p:nvPr/>
          </p:nvSpPr>
          <p:spPr bwMode="auto">
            <a:xfrm flipH="1">
              <a:off x="1361" y="1721"/>
              <a:ext cx="2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8" name="Line 172"/>
            <p:cNvSpPr>
              <a:spLocks noChangeShapeType="1"/>
            </p:cNvSpPr>
            <p:nvPr/>
          </p:nvSpPr>
          <p:spPr bwMode="auto">
            <a:xfrm flipH="1">
              <a:off x="997" y="1690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9" name="Line 173"/>
            <p:cNvSpPr>
              <a:spLocks noChangeShapeType="1"/>
            </p:cNvSpPr>
            <p:nvPr/>
          </p:nvSpPr>
          <p:spPr bwMode="auto">
            <a:xfrm flipH="1">
              <a:off x="1699" y="1690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0" name="Line 174"/>
            <p:cNvSpPr>
              <a:spLocks noChangeShapeType="1"/>
            </p:cNvSpPr>
            <p:nvPr/>
          </p:nvSpPr>
          <p:spPr bwMode="auto">
            <a:xfrm flipH="1">
              <a:off x="2036" y="1721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1" name="Line 175"/>
            <p:cNvSpPr>
              <a:spLocks noChangeShapeType="1"/>
            </p:cNvSpPr>
            <p:nvPr/>
          </p:nvSpPr>
          <p:spPr bwMode="auto">
            <a:xfrm flipH="1">
              <a:off x="2402" y="1690"/>
              <a:ext cx="308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2" name="Line 176"/>
            <p:cNvSpPr>
              <a:spLocks noChangeShapeType="1"/>
            </p:cNvSpPr>
            <p:nvPr/>
          </p:nvSpPr>
          <p:spPr bwMode="auto">
            <a:xfrm flipH="1">
              <a:off x="2710" y="1721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3" name="Line 177"/>
            <p:cNvSpPr>
              <a:spLocks noChangeShapeType="1"/>
            </p:cNvSpPr>
            <p:nvPr/>
          </p:nvSpPr>
          <p:spPr bwMode="auto">
            <a:xfrm flipH="1">
              <a:off x="3019" y="1659"/>
              <a:ext cx="703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4" name="Line 178"/>
            <p:cNvSpPr>
              <a:spLocks noChangeShapeType="1"/>
            </p:cNvSpPr>
            <p:nvPr/>
          </p:nvSpPr>
          <p:spPr bwMode="auto">
            <a:xfrm flipH="1">
              <a:off x="3384" y="1721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5" name="Line 179"/>
            <p:cNvSpPr>
              <a:spLocks noChangeShapeType="1"/>
            </p:cNvSpPr>
            <p:nvPr/>
          </p:nvSpPr>
          <p:spPr bwMode="auto">
            <a:xfrm flipH="1">
              <a:off x="3749" y="1690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6" name="Line 180"/>
            <p:cNvSpPr>
              <a:spLocks noChangeShapeType="1"/>
            </p:cNvSpPr>
            <p:nvPr/>
          </p:nvSpPr>
          <p:spPr bwMode="auto">
            <a:xfrm flipH="1">
              <a:off x="4058" y="1690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93"/>
          <p:cNvGrpSpPr>
            <a:grpSpLocks/>
          </p:cNvGrpSpPr>
          <p:nvPr/>
        </p:nvGrpSpPr>
        <p:grpSpPr bwMode="auto">
          <a:xfrm>
            <a:off x="1627188" y="1443038"/>
            <a:ext cx="4816475" cy="644525"/>
            <a:chOff x="1025" y="909"/>
            <a:chExt cx="3034" cy="406"/>
          </a:xfrm>
        </p:grpSpPr>
        <p:sp>
          <p:nvSpPr>
            <p:cNvPr id="13347" name="Line 194"/>
            <p:cNvSpPr>
              <a:spLocks noChangeShapeType="1"/>
            </p:cNvSpPr>
            <p:nvPr/>
          </p:nvSpPr>
          <p:spPr bwMode="auto">
            <a:xfrm flipH="1">
              <a:off x="2429" y="940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8" name="Line 195"/>
            <p:cNvSpPr>
              <a:spLocks noChangeShapeType="1"/>
            </p:cNvSpPr>
            <p:nvPr/>
          </p:nvSpPr>
          <p:spPr bwMode="auto">
            <a:xfrm>
              <a:off x="3441" y="972"/>
              <a:ext cx="308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9" name="Line 196"/>
            <p:cNvSpPr>
              <a:spLocks noChangeShapeType="1"/>
            </p:cNvSpPr>
            <p:nvPr/>
          </p:nvSpPr>
          <p:spPr bwMode="auto">
            <a:xfrm flipH="1">
              <a:off x="3413" y="940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0" name="Line 197"/>
            <p:cNvSpPr>
              <a:spLocks noChangeShapeType="1"/>
            </p:cNvSpPr>
            <p:nvPr/>
          </p:nvSpPr>
          <p:spPr bwMode="auto">
            <a:xfrm flipH="1">
              <a:off x="2036" y="909"/>
              <a:ext cx="702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1" name="Line 198"/>
            <p:cNvSpPr>
              <a:spLocks noChangeShapeType="1"/>
            </p:cNvSpPr>
            <p:nvPr/>
          </p:nvSpPr>
          <p:spPr bwMode="auto">
            <a:xfrm>
              <a:off x="1361" y="940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2" name="Line 199"/>
            <p:cNvSpPr>
              <a:spLocks noChangeShapeType="1"/>
            </p:cNvSpPr>
            <p:nvPr/>
          </p:nvSpPr>
          <p:spPr bwMode="auto">
            <a:xfrm flipH="1">
              <a:off x="4058" y="940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3" name="Line 200"/>
            <p:cNvSpPr>
              <a:spLocks noChangeShapeType="1"/>
            </p:cNvSpPr>
            <p:nvPr/>
          </p:nvSpPr>
          <p:spPr bwMode="auto">
            <a:xfrm flipH="1">
              <a:off x="3047" y="972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4" name="Line 201"/>
            <p:cNvSpPr>
              <a:spLocks noChangeShapeType="1"/>
            </p:cNvSpPr>
            <p:nvPr/>
          </p:nvSpPr>
          <p:spPr bwMode="auto">
            <a:xfrm flipH="1">
              <a:off x="2710" y="972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5" name="Line 202"/>
            <p:cNvSpPr>
              <a:spLocks noChangeShapeType="1"/>
            </p:cNvSpPr>
            <p:nvPr/>
          </p:nvSpPr>
          <p:spPr bwMode="auto">
            <a:xfrm flipH="1">
              <a:off x="1361" y="940"/>
              <a:ext cx="2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6" name="Line 203"/>
            <p:cNvSpPr>
              <a:spLocks noChangeShapeType="1"/>
            </p:cNvSpPr>
            <p:nvPr/>
          </p:nvSpPr>
          <p:spPr bwMode="auto">
            <a:xfrm flipH="1">
              <a:off x="1025" y="940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204"/>
          <p:cNvGrpSpPr>
            <a:grpSpLocks/>
          </p:cNvGrpSpPr>
          <p:nvPr/>
        </p:nvGrpSpPr>
        <p:grpSpPr bwMode="auto">
          <a:xfrm>
            <a:off x="1627188" y="2036763"/>
            <a:ext cx="4814887" cy="630237"/>
            <a:chOff x="1025" y="1283"/>
            <a:chExt cx="3033" cy="397"/>
          </a:xfrm>
        </p:grpSpPr>
        <p:sp>
          <p:nvSpPr>
            <p:cNvPr id="13337" name="Line 205"/>
            <p:cNvSpPr>
              <a:spLocks noChangeShapeType="1"/>
            </p:cNvSpPr>
            <p:nvPr/>
          </p:nvSpPr>
          <p:spPr bwMode="auto">
            <a:xfrm flipH="1">
              <a:off x="2429" y="1314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8" name="Line 206"/>
            <p:cNvSpPr>
              <a:spLocks noChangeShapeType="1"/>
            </p:cNvSpPr>
            <p:nvPr/>
          </p:nvSpPr>
          <p:spPr bwMode="auto">
            <a:xfrm flipH="1">
              <a:off x="3075" y="1314"/>
              <a:ext cx="338" cy="3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9" name="Line 207"/>
            <p:cNvSpPr>
              <a:spLocks noChangeShapeType="1"/>
            </p:cNvSpPr>
            <p:nvPr/>
          </p:nvSpPr>
          <p:spPr bwMode="auto">
            <a:xfrm flipH="1">
              <a:off x="3413" y="1283"/>
              <a:ext cx="28" cy="3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0" name="Line 208"/>
            <p:cNvSpPr>
              <a:spLocks noChangeShapeType="1"/>
            </p:cNvSpPr>
            <p:nvPr/>
          </p:nvSpPr>
          <p:spPr bwMode="auto">
            <a:xfrm>
              <a:off x="3749" y="1315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1" name="Line 209"/>
            <p:cNvSpPr>
              <a:spLocks noChangeShapeType="1"/>
            </p:cNvSpPr>
            <p:nvPr/>
          </p:nvSpPr>
          <p:spPr bwMode="auto">
            <a:xfrm>
              <a:off x="1025" y="1283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2" name="Line 210"/>
            <p:cNvSpPr>
              <a:spLocks noChangeShapeType="1"/>
            </p:cNvSpPr>
            <p:nvPr/>
          </p:nvSpPr>
          <p:spPr bwMode="auto">
            <a:xfrm flipH="1">
              <a:off x="2766" y="1314"/>
              <a:ext cx="309" cy="3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3" name="Line 211"/>
            <p:cNvSpPr>
              <a:spLocks noChangeShapeType="1"/>
            </p:cNvSpPr>
            <p:nvPr/>
          </p:nvSpPr>
          <p:spPr bwMode="auto">
            <a:xfrm flipH="1">
              <a:off x="1356" y="1314"/>
              <a:ext cx="5" cy="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4" name="Line 212"/>
            <p:cNvSpPr>
              <a:spLocks noChangeShapeType="1"/>
            </p:cNvSpPr>
            <p:nvPr/>
          </p:nvSpPr>
          <p:spPr bwMode="auto">
            <a:xfrm flipH="1">
              <a:off x="1727" y="1314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5" name="Line 213"/>
            <p:cNvSpPr>
              <a:spLocks noChangeShapeType="1"/>
            </p:cNvSpPr>
            <p:nvPr/>
          </p:nvSpPr>
          <p:spPr bwMode="auto">
            <a:xfrm flipH="1">
              <a:off x="3722" y="1315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6" name="Line 214"/>
            <p:cNvSpPr>
              <a:spLocks noChangeShapeType="1"/>
            </p:cNvSpPr>
            <p:nvPr/>
          </p:nvSpPr>
          <p:spPr bwMode="auto">
            <a:xfrm flipH="1">
              <a:off x="2033" y="1337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7A960D-F385-4D48-A69A-50C0013DC698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0"/>
            <a:ext cx="8229600" cy="542925"/>
          </a:xfrm>
        </p:spPr>
        <p:txBody>
          <a:bodyPr/>
          <a:lstStyle/>
          <a:p>
            <a:pPr eaLnBrk="1" hangingPunct="1"/>
            <a:r>
              <a:rPr lang="en-US" altLang="en-US" sz="2400"/>
              <a:t>Simulating Gene Ancestry in a small population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6338888"/>
            <a:ext cx="157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Present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0" y="203200"/>
            <a:ext cx="103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Past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V="1">
            <a:off x="193675" y="663575"/>
            <a:ext cx="0" cy="564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309563" y="855663"/>
            <a:ext cx="253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Generation #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738" y="5926138"/>
            <a:ext cx="5837237" cy="519112"/>
            <a:chOff x="437" y="3733"/>
            <a:chExt cx="3677" cy="327"/>
          </a:xfrm>
        </p:grpSpPr>
        <p:sp>
          <p:nvSpPr>
            <p:cNvPr id="14529" name="Oval 8"/>
            <p:cNvSpPr>
              <a:spLocks noChangeArrowheads="1"/>
            </p:cNvSpPr>
            <p:nvPr/>
          </p:nvSpPr>
          <p:spPr bwMode="auto">
            <a:xfrm>
              <a:off x="969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0" name="Oval 9"/>
            <p:cNvSpPr>
              <a:spLocks noChangeArrowheads="1"/>
            </p:cNvSpPr>
            <p:nvPr/>
          </p:nvSpPr>
          <p:spPr bwMode="auto">
            <a:xfrm>
              <a:off x="1306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1" name="Oval 10"/>
            <p:cNvSpPr>
              <a:spLocks noChangeArrowheads="1"/>
            </p:cNvSpPr>
            <p:nvPr/>
          </p:nvSpPr>
          <p:spPr bwMode="auto">
            <a:xfrm>
              <a:off x="1642" y="3874"/>
              <a:ext cx="112" cy="1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2" name="Oval 11"/>
            <p:cNvSpPr>
              <a:spLocks noChangeArrowheads="1"/>
            </p:cNvSpPr>
            <p:nvPr/>
          </p:nvSpPr>
          <p:spPr bwMode="auto">
            <a:xfrm>
              <a:off x="1980" y="3874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3" name="Oval 12"/>
            <p:cNvSpPr>
              <a:spLocks noChangeArrowheads="1"/>
            </p:cNvSpPr>
            <p:nvPr/>
          </p:nvSpPr>
          <p:spPr bwMode="auto">
            <a:xfrm>
              <a:off x="2317" y="3874"/>
              <a:ext cx="111" cy="1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4" name="Oval 13"/>
            <p:cNvSpPr>
              <a:spLocks noChangeArrowheads="1"/>
            </p:cNvSpPr>
            <p:nvPr/>
          </p:nvSpPr>
          <p:spPr bwMode="auto">
            <a:xfrm>
              <a:off x="2681" y="3874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5" name="Oval 14"/>
            <p:cNvSpPr>
              <a:spLocks noChangeArrowheads="1"/>
            </p:cNvSpPr>
            <p:nvPr/>
          </p:nvSpPr>
          <p:spPr bwMode="auto">
            <a:xfrm>
              <a:off x="2991" y="3874"/>
              <a:ext cx="112" cy="1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6" name="Oval 15"/>
            <p:cNvSpPr>
              <a:spLocks noChangeArrowheads="1"/>
            </p:cNvSpPr>
            <p:nvPr/>
          </p:nvSpPr>
          <p:spPr bwMode="auto">
            <a:xfrm>
              <a:off x="3356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7" name="Oval 16"/>
            <p:cNvSpPr>
              <a:spLocks noChangeArrowheads="1"/>
            </p:cNvSpPr>
            <p:nvPr/>
          </p:nvSpPr>
          <p:spPr bwMode="auto">
            <a:xfrm>
              <a:off x="3665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8" name="Oval 17"/>
            <p:cNvSpPr>
              <a:spLocks noChangeArrowheads="1"/>
            </p:cNvSpPr>
            <p:nvPr/>
          </p:nvSpPr>
          <p:spPr bwMode="auto">
            <a:xfrm>
              <a:off x="4003" y="3874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39" name="Text Box 18"/>
            <p:cNvSpPr txBox="1">
              <a:spLocks noChangeArrowheads="1"/>
            </p:cNvSpPr>
            <p:nvPr/>
          </p:nvSpPr>
          <p:spPr bwMode="auto">
            <a:xfrm>
              <a:off x="437" y="3733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0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31838" y="1201738"/>
            <a:ext cx="5799137" cy="519112"/>
            <a:chOff x="461" y="757"/>
            <a:chExt cx="3653" cy="327"/>
          </a:xfrm>
        </p:grpSpPr>
        <p:sp>
          <p:nvSpPr>
            <p:cNvPr id="14518" name="Oval 20"/>
            <p:cNvSpPr>
              <a:spLocks noChangeArrowheads="1"/>
            </p:cNvSpPr>
            <p:nvPr/>
          </p:nvSpPr>
          <p:spPr bwMode="auto">
            <a:xfrm>
              <a:off x="969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9" name="Oval 21"/>
            <p:cNvSpPr>
              <a:spLocks noChangeArrowheads="1"/>
            </p:cNvSpPr>
            <p:nvPr/>
          </p:nvSpPr>
          <p:spPr bwMode="auto">
            <a:xfrm>
              <a:off x="1306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20" name="Oval 22"/>
            <p:cNvSpPr>
              <a:spLocks noChangeArrowheads="1"/>
            </p:cNvSpPr>
            <p:nvPr/>
          </p:nvSpPr>
          <p:spPr bwMode="auto">
            <a:xfrm>
              <a:off x="1642" y="87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21" name="Oval 23"/>
            <p:cNvSpPr>
              <a:spLocks noChangeArrowheads="1"/>
            </p:cNvSpPr>
            <p:nvPr/>
          </p:nvSpPr>
          <p:spPr bwMode="auto">
            <a:xfrm>
              <a:off x="1980" y="87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22" name="Oval 24"/>
            <p:cNvSpPr>
              <a:spLocks noChangeArrowheads="1"/>
            </p:cNvSpPr>
            <p:nvPr/>
          </p:nvSpPr>
          <p:spPr bwMode="auto">
            <a:xfrm>
              <a:off x="2317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23" name="Oval 25"/>
            <p:cNvSpPr>
              <a:spLocks noChangeArrowheads="1"/>
            </p:cNvSpPr>
            <p:nvPr/>
          </p:nvSpPr>
          <p:spPr bwMode="auto">
            <a:xfrm>
              <a:off x="2681" y="87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24" name="Oval 26"/>
            <p:cNvSpPr>
              <a:spLocks noChangeArrowheads="1"/>
            </p:cNvSpPr>
            <p:nvPr/>
          </p:nvSpPr>
          <p:spPr bwMode="auto">
            <a:xfrm>
              <a:off x="2991" y="87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25" name="Oval 27"/>
            <p:cNvSpPr>
              <a:spLocks noChangeArrowheads="1"/>
            </p:cNvSpPr>
            <p:nvPr/>
          </p:nvSpPr>
          <p:spPr bwMode="auto">
            <a:xfrm>
              <a:off x="3356" y="878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26" name="Oval 28"/>
            <p:cNvSpPr>
              <a:spLocks noChangeArrowheads="1"/>
            </p:cNvSpPr>
            <p:nvPr/>
          </p:nvSpPr>
          <p:spPr bwMode="auto">
            <a:xfrm>
              <a:off x="3665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27" name="Oval 29"/>
            <p:cNvSpPr>
              <a:spLocks noChangeArrowheads="1"/>
            </p:cNvSpPr>
            <p:nvPr/>
          </p:nvSpPr>
          <p:spPr bwMode="auto">
            <a:xfrm>
              <a:off x="4003" y="87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28" name="Text Box 30"/>
            <p:cNvSpPr txBox="1">
              <a:spLocks noChangeArrowheads="1"/>
            </p:cNvSpPr>
            <p:nvPr/>
          </p:nvSpPr>
          <p:spPr bwMode="auto">
            <a:xfrm>
              <a:off x="461" y="757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8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93738" y="1778000"/>
            <a:ext cx="5837237" cy="519113"/>
            <a:chOff x="437" y="1120"/>
            <a:chExt cx="3677" cy="327"/>
          </a:xfrm>
        </p:grpSpPr>
        <p:sp>
          <p:nvSpPr>
            <p:cNvPr id="14507" name="Oval 32"/>
            <p:cNvSpPr>
              <a:spLocks noChangeArrowheads="1"/>
            </p:cNvSpPr>
            <p:nvPr/>
          </p:nvSpPr>
          <p:spPr bwMode="auto">
            <a:xfrm>
              <a:off x="969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08" name="Oval 33"/>
            <p:cNvSpPr>
              <a:spLocks noChangeArrowheads="1"/>
            </p:cNvSpPr>
            <p:nvPr/>
          </p:nvSpPr>
          <p:spPr bwMode="auto">
            <a:xfrm>
              <a:off x="1306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09" name="Oval 34"/>
            <p:cNvSpPr>
              <a:spLocks noChangeArrowheads="1"/>
            </p:cNvSpPr>
            <p:nvPr/>
          </p:nvSpPr>
          <p:spPr bwMode="auto">
            <a:xfrm>
              <a:off x="1642" y="122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0" name="Oval 35"/>
            <p:cNvSpPr>
              <a:spLocks noChangeArrowheads="1"/>
            </p:cNvSpPr>
            <p:nvPr/>
          </p:nvSpPr>
          <p:spPr bwMode="auto">
            <a:xfrm>
              <a:off x="1980" y="122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1" name="Oval 36"/>
            <p:cNvSpPr>
              <a:spLocks noChangeArrowheads="1"/>
            </p:cNvSpPr>
            <p:nvPr/>
          </p:nvSpPr>
          <p:spPr bwMode="auto">
            <a:xfrm>
              <a:off x="2317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2" name="Oval 37"/>
            <p:cNvSpPr>
              <a:spLocks noChangeArrowheads="1"/>
            </p:cNvSpPr>
            <p:nvPr/>
          </p:nvSpPr>
          <p:spPr bwMode="auto">
            <a:xfrm>
              <a:off x="2681" y="122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3" name="Oval 38"/>
            <p:cNvSpPr>
              <a:spLocks noChangeArrowheads="1"/>
            </p:cNvSpPr>
            <p:nvPr/>
          </p:nvSpPr>
          <p:spPr bwMode="auto">
            <a:xfrm>
              <a:off x="2991" y="122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4" name="Oval 39"/>
            <p:cNvSpPr>
              <a:spLocks noChangeArrowheads="1"/>
            </p:cNvSpPr>
            <p:nvPr/>
          </p:nvSpPr>
          <p:spPr bwMode="auto">
            <a:xfrm>
              <a:off x="3356" y="1221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5" name="Oval 40"/>
            <p:cNvSpPr>
              <a:spLocks noChangeArrowheads="1"/>
            </p:cNvSpPr>
            <p:nvPr/>
          </p:nvSpPr>
          <p:spPr bwMode="auto">
            <a:xfrm>
              <a:off x="3665" y="1221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6" name="Oval 41"/>
            <p:cNvSpPr>
              <a:spLocks noChangeArrowheads="1"/>
            </p:cNvSpPr>
            <p:nvPr/>
          </p:nvSpPr>
          <p:spPr bwMode="auto">
            <a:xfrm>
              <a:off x="4003" y="122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17" name="Text Box 42"/>
            <p:cNvSpPr txBox="1">
              <a:spLocks noChangeArrowheads="1"/>
            </p:cNvSpPr>
            <p:nvPr/>
          </p:nvSpPr>
          <p:spPr bwMode="auto">
            <a:xfrm>
              <a:off x="437" y="1120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7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693738" y="2430463"/>
            <a:ext cx="5837237" cy="519112"/>
            <a:chOff x="437" y="1531"/>
            <a:chExt cx="3677" cy="327"/>
          </a:xfrm>
        </p:grpSpPr>
        <p:sp>
          <p:nvSpPr>
            <p:cNvPr id="14496" name="Oval 44"/>
            <p:cNvSpPr>
              <a:spLocks noChangeArrowheads="1"/>
            </p:cNvSpPr>
            <p:nvPr/>
          </p:nvSpPr>
          <p:spPr bwMode="auto">
            <a:xfrm>
              <a:off x="969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97" name="Oval 45"/>
            <p:cNvSpPr>
              <a:spLocks noChangeArrowheads="1"/>
            </p:cNvSpPr>
            <p:nvPr/>
          </p:nvSpPr>
          <p:spPr bwMode="auto">
            <a:xfrm>
              <a:off x="1306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98" name="Oval 46"/>
            <p:cNvSpPr>
              <a:spLocks noChangeArrowheads="1"/>
            </p:cNvSpPr>
            <p:nvPr/>
          </p:nvSpPr>
          <p:spPr bwMode="auto">
            <a:xfrm>
              <a:off x="1642" y="162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99" name="Oval 47"/>
            <p:cNvSpPr>
              <a:spLocks noChangeArrowheads="1"/>
            </p:cNvSpPr>
            <p:nvPr/>
          </p:nvSpPr>
          <p:spPr bwMode="auto">
            <a:xfrm>
              <a:off x="1980" y="162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00" name="Oval 48"/>
            <p:cNvSpPr>
              <a:spLocks noChangeArrowheads="1"/>
            </p:cNvSpPr>
            <p:nvPr/>
          </p:nvSpPr>
          <p:spPr bwMode="auto">
            <a:xfrm>
              <a:off x="2317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01" name="Oval 49"/>
            <p:cNvSpPr>
              <a:spLocks noChangeArrowheads="1"/>
            </p:cNvSpPr>
            <p:nvPr/>
          </p:nvSpPr>
          <p:spPr bwMode="auto">
            <a:xfrm>
              <a:off x="2681" y="1628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02" name="Oval 50"/>
            <p:cNvSpPr>
              <a:spLocks noChangeArrowheads="1"/>
            </p:cNvSpPr>
            <p:nvPr/>
          </p:nvSpPr>
          <p:spPr bwMode="auto">
            <a:xfrm>
              <a:off x="2991" y="1628"/>
              <a:ext cx="112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03" name="Oval 51"/>
            <p:cNvSpPr>
              <a:spLocks noChangeArrowheads="1"/>
            </p:cNvSpPr>
            <p:nvPr/>
          </p:nvSpPr>
          <p:spPr bwMode="auto">
            <a:xfrm>
              <a:off x="3356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04" name="Oval 52"/>
            <p:cNvSpPr>
              <a:spLocks noChangeArrowheads="1"/>
            </p:cNvSpPr>
            <p:nvPr/>
          </p:nvSpPr>
          <p:spPr bwMode="auto">
            <a:xfrm>
              <a:off x="3665" y="1628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05" name="Oval 53"/>
            <p:cNvSpPr>
              <a:spLocks noChangeArrowheads="1"/>
            </p:cNvSpPr>
            <p:nvPr/>
          </p:nvSpPr>
          <p:spPr bwMode="auto">
            <a:xfrm>
              <a:off x="4003" y="1628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506" name="Text Box 54"/>
            <p:cNvSpPr txBox="1">
              <a:spLocks noChangeArrowheads="1"/>
            </p:cNvSpPr>
            <p:nvPr/>
          </p:nvSpPr>
          <p:spPr bwMode="auto">
            <a:xfrm>
              <a:off x="437" y="1531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6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693738" y="2968625"/>
            <a:ext cx="5837237" cy="519113"/>
            <a:chOff x="437" y="1870"/>
            <a:chExt cx="3677" cy="327"/>
          </a:xfrm>
        </p:grpSpPr>
        <p:sp>
          <p:nvSpPr>
            <p:cNvPr id="14485" name="Oval 56"/>
            <p:cNvSpPr>
              <a:spLocks noChangeArrowheads="1"/>
            </p:cNvSpPr>
            <p:nvPr/>
          </p:nvSpPr>
          <p:spPr bwMode="auto">
            <a:xfrm>
              <a:off x="969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86" name="Oval 57"/>
            <p:cNvSpPr>
              <a:spLocks noChangeArrowheads="1"/>
            </p:cNvSpPr>
            <p:nvPr/>
          </p:nvSpPr>
          <p:spPr bwMode="auto">
            <a:xfrm>
              <a:off x="1306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87" name="Oval 58"/>
            <p:cNvSpPr>
              <a:spLocks noChangeArrowheads="1"/>
            </p:cNvSpPr>
            <p:nvPr/>
          </p:nvSpPr>
          <p:spPr bwMode="auto">
            <a:xfrm>
              <a:off x="1642" y="197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88" name="Oval 59"/>
            <p:cNvSpPr>
              <a:spLocks noChangeArrowheads="1"/>
            </p:cNvSpPr>
            <p:nvPr/>
          </p:nvSpPr>
          <p:spPr bwMode="auto">
            <a:xfrm>
              <a:off x="1980" y="197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89" name="Oval 60"/>
            <p:cNvSpPr>
              <a:spLocks noChangeArrowheads="1"/>
            </p:cNvSpPr>
            <p:nvPr/>
          </p:nvSpPr>
          <p:spPr bwMode="auto">
            <a:xfrm>
              <a:off x="2317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90" name="Oval 61"/>
            <p:cNvSpPr>
              <a:spLocks noChangeArrowheads="1"/>
            </p:cNvSpPr>
            <p:nvPr/>
          </p:nvSpPr>
          <p:spPr bwMode="auto">
            <a:xfrm>
              <a:off x="2681" y="1971"/>
              <a:ext cx="112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91" name="Oval 62"/>
            <p:cNvSpPr>
              <a:spLocks noChangeArrowheads="1"/>
            </p:cNvSpPr>
            <p:nvPr/>
          </p:nvSpPr>
          <p:spPr bwMode="auto">
            <a:xfrm>
              <a:off x="2991" y="1971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92" name="Oval 63"/>
            <p:cNvSpPr>
              <a:spLocks noChangeArrowheads="1"/>
            </p:cNvSpPr>
            <p:nvPr/>
          </p:nvSpPr>
          <p:spPr bwMode="auto">
            <a:xfrm>
              <a:off x="3356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93" name="Oval 64"/>
            <p:cNvSpPr>
              <a:spLocks noChangeArrowheads="1"/>
            </p:cNvSpPr>
            <p:nvPr/>
          </p:nvSpPr>
          <p:spPr bwMode="auto">
            <a:xfrm>
              <a:off x="3665" y="1971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94" name="Oval 65"/>
            <p:cNvSpPr>
              <a:spLocks noChangeArrowheads="1"/>
            </p:cNvSpPr>
            <p:nvPr/>
          </p:nvSpPr>
          <p:spPr bwMode="auto">
            <a:xfrm>
              <a:off x="4003" y="1971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95" name="Text Box 66"/>
            <p:cNvSpPr txBox="1">
              <a:spLocks noChangeArrowheads="1"/>
            </p:cNvSpPr>
            <p:nvPr/>
          </p:nvSpPr>
          <p:spPr bwMode="auto">
            <a:xfrm>
              <a:off x="437" y="1870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5</a:t>
              </a: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693738" y="3582988"/>
            <a:ext cx="5837237" cy="519112"/>
            <a:chOff x="437" y="2257"/>
            <a:chExt cx="3677" cy="327"/>
          </a:xfrm>
        </p:grpSpPr>
        <p:sp>
          <p:nvSpPr>
            <p:cNvPr id="14474" name="Oval 68"/>
            <p:cNvSpPr>
              <a:spLocks noChangeArrowheads="1"/>
            </p:cNvSpPr>
            <p:nvPr/>
          </p:nvSpPr>
          <p:spPr bwMode="auto">
            <a:xfrm>
              <a:off x="969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75" name="Oval 69"/>
            <p:cNvSpPr>
              <a:spLocks noChangeArrowheads="1"/>
            </p:cNvSpPr>
            <p:nvPr/>
          </p:nvSpPr>
          <p:spPr bwMode="auto">
            <a:xfrm>
              <a:off x="1306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76" name="Oval 70"/>
            <p:cNvSpPr>
              <a:spLocks noChangeArrowheads="1"/>
            </p:cNvSpPr>
            <p:nvPr/>
          </p:nvSpPr>
          <p:spPr bwMode="auto">
            <a:xfrm>
              <a:off x="1642" y="237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77" name="Oval 71"/>
            <p:cNvSpPr>
              <a:spLocks noChangeArrowheads="1"/>
            </p:cNvSpPr>
            <p:nvPr/>
          </p:nvSpPr>
          <p:spPr bwMode="auto">
            <a:xfrm>
              <a:off x="1980" y="237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78" name="Oval 72"/>
            <p:cNvSpPr>
              <a:spLocks noChangeArrowheads="1"/>
            </p:cNvSpPr>
            <p:nvPr/>
          </p:nvSpPr>
          <p:spPr bwMode="auto">
            <a:xfrm>
              <a:off x="2317" y="2376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79" name="Oval 73"/>
            <p:cNvSpPr>
              <a:spLocks noChangeArrowheads="1"/>
            </p:cNvSpPr>
            <p:nvPr/>
          </p:nvSpPr>
          <p:spPr bwMode="auto">
            <a:xfrm>
              <a:off x="2681" y="237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80" name="Oval 74"/>
            <p:cNvSpPr>
              <a:spLocks noChangeArrowheads="1"/>
            </p:cNvSpPr>
            <p:nvPr/>
          </p:nvSpPr>
          <p:spPr bwMode="auto">
            <a:xfrm>
              <a:off x="2991" y="237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81" name="Oval 75"/>
            <p:cNvSpPr>
              <a:spLocks noChangeArrowheads="1"/>
            </p:cNvSpPr>
            <p:nvPr/>
          </p:nvSpPr>
          <p:spPr bwMode="auto">
            <a:xfrm>
              <a:off x="3356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82" name="Oval 76"/>
            <p:cNvSpPr>
              <a:spLocks noChangeArrowheads="1"/>
            </p:cNvSpPr>
            <p:nvPr/>
          </p:nvSpPr>
          <p:spPr bwMode="auto">
            <a:xfrm>
              <a:off x="3665" y="2376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83" name="Oval 77"/>
            <p:cNvSpPr>
              <a:spLocks noChangeArrowheads="1"/>
            </p:cNvSpPr>
            <p:nvPr/>
          </p:nvSpPr>
          <p:spPr bwMode="auto">
            <a:xfrm>
              <a:off x="4003" y="237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84" name="Text Box 78"/>
            <p:cNvSpPr txBox="1">
              <a:spLocks noChangeArrowheads="1"/>
            </p:cNvSpPr>
            <p:nvPr/>
          </p:nvSpPr>
          <p:spPr bwMode="auto">
            <a:xfrm>
              <a:off x="437" y="2257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4</a:t>
              </a:r>
            </a:p>
          </p:txBody>
        </p:sp>
      </p:grp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693738" y="4119563"/>
            <a:ext cx="5837237" cy="519112"/>
            <a:chOff x="437" y="2595"/>
            <a:chExt cx="3677" cy="327"/>
          </a:xfrm>
        </p:grpSpPr>
        <p:sp>
          <p:nvSpPr>
            <p:cNvPr id="14463" name="Oval 80"/>
            <p:cNvSpPr>
              <a:spLocks noChangeArrowheads="1"/>
            </p:cNvSpPr>
            <p:nvPr/>
          </p:nvSpPr>
          <p:spPr bwMode="auto">
            <a:xfrm>
              <a:off x="969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64" name="Oval 81"/>
            <p:cNvSpPr>
              <a:spLocks noChangeArrowheads="1"/>
            </p:cNvSpPr>
            <p:nvPr/>
          </p:nvSpPr>
          <p:spPr bwMode="auto">
            <a:xfrm>
              <a:off x="1306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65" name="Oval 82"/>
            <p:cNvSpPr>
              <a:spLocks noChangeArrowheads="1"/>
            </p:cNvSpPr>
            <p:nvPr/>
          </p:nvSpPr>
          <p:spPr bwMode="auto">
            <a:xfrm>
              <a:off x="1642" y="2719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66" name="Oval 83"/>
            <p:cNvSpPr>
              <a:spLocks noChangeArrowheads="1"/>
            </p:cNvSpPr>
            <p:nvPr/>
          </p:nvSpPr>
          <p:spPr bwMode="auto">
            <a:xfrm>
              <a:off x="1980" y="2719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67" name="Oval 84"/>
            <p:cNvSpPr>
              <a:spLocks noChangeArrowheads="1"/>
            </p:cNvSpPr>
            <p:nvPr/>
          </p:nvSpPr>
          <p:spPr bwMode="auto">
            <a:xfrm>
              <a:off x="2317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68" name="Oval 85"/>
            <p:cNvSpPr>
              <a:spLocks noChangeArrowheads="1"/>
            </p:cNvSpPr>
            <p:nvPr/>
          </p:nvSpPr>
          <p:spPr bwMode="auto">
            <a:xfrm>
              <a:off x="2681" y="2719"/>
              <a:ext cx="112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69" name="Oval 86"/>
            <p:cNvSpPr>
              <a:spLocks noChangeArrowheads="1"/>
            </p:cNvSpPr>
            <p:nvPr/>
          </p:nvSpPr>
          <p:spPr bwMode="auto">
            <a:xfrm>
              <a:off x="2991" y="2719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70" name="Oval 87"/>
            <p:cNvSpPr>
              <a:spLocks noChangeArrowheads="1"/>
            </p:cNvSpPr>
            <p:nvPr/>
          </p:nvSpPr>
          <p:spPr bwMode="auto">
            <a:xfrm>
              <a:off x="3356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71" name="Oval 88"/>
            <p:cNvSpPr>
              <a:spLocks noChangeArrowheads="1"/>
            </p:cNvSpPr>
            <p:nvPr/>
          </p:nvSpPr>
          <p:spPr bwMode="auto">
            <a:xfrm>
              <a:off x="3665" y="2719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72" name="Oval 89"/>
            <p:cNvSpPr>
              <a:spLocks noChangeArrowheads="1"/>
            </p:cNvSpPr>
            <p:nvPr/>
          </p:nvSpPr>
          <p:spPr bwMode="auto">
            <a:xfrm>
              <a:off x="4003" y="2719"/>
              <a:ext cx="111" cy="1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73" name="Text Box 90"/>
            <p:cNvSpPr txBox="1">
              <a:spLocks noChangeArrowheads="1"/>
            </p:cNvSpPr>
            <p:nvPr/>
          </p:nvSpPr>
          <p:spPr bwMode="auto">
            <a:xfrm>
              <a:off x="437" y="2595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3</a:t>
              </a:r>
            </a:p>
          </p:txBody>
        </p:sp>
      </p:grp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693738" y="4735513"/>
            <a:ext cx="5837237" cy="519112"/>
            <a:chOff x="437" y="2983"/>
            <a:chExt cx="3677" cy="327"/>
          </a:xfrm>
        </p:grpSpPr>
        <p:sp>
          <p:nvSpPr>
            <p:cNvPr id="14452" name="Oval 92"/>
            <p:cNvSpPr>
              <a:spLocks noChangeArrowheads="1"/>
            </p:cNvSpPr>
            <p:nvPr/>
          </p:nvSpPr>
          <p:spPr bwMode="auto">
            <a:xfrm>
              <a:off x="969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53" name="Oval 93"/>
            <p:cNvSpPr>
              <a:spLocks noChangeArrowheads="1"/>
            </p:cNvSpPr>
            <p:nvPr/>
          </p:nvSpPr>
          <p:spPr bwMode="auto">
            <a:xfrm>
              <a:off x="1306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54" name="Oval 94"/>
            <p:cNvSpPr>
              <a:spLocks noChangeArrowheads="1"/>
            </p:cNvSpPr>
            <p:nvPr/>
          </p:nvSpPr>
          <p:spPr bwMode="auto">
            <a:xfrm>
              <a:off x="1642" y="312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55" name="Oval 95"/>
            <p:cNvSpPr>
              <a:spLocks noChangeArrowheads="1"/>
            </p:cNvSpPr>
            <p:nvPr/>
          </p:nvSpPr>
          <p:spPr bwMode="auto">
            <a:xfrm>
              <a:off x="1980" y="312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56" name="Oval 96"/>
            <p:cNvSpPr>
              <a:spLocks noChangeArrowheads="1"/>
            </p:cNvSpPr>
            <p:nvPr/>
          </p:nvSpPr>
          <p:spPr bwMode="auto">
            <a:xfrm>
              <a:off x="2317" y="3126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57" name="Oval 97"/>
            <p:cNvSpPr>
              <a:spLocks noChangeArrowheads="1"/>
            </p:cNvSpPr>
            <p:nvPr/>
          </p:nvSpPr>
          <p:spPr bwMode="auto">
            <a:xfrm>
              <a:off x="2681" y="312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58" name="Oval 98"/>
            <p:cNvSpPr>
              <a:spLocks noChangeArrowheads="1"/>
            </p:cNvSpPr>
            <p:nvPr/>
          </p:nvSpPr>
          <p:spPr bwMode="auto">
            <a:xfrm>
              <a:off x="2991" y="3126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59" name="Oval 99"/>
            <p:cNvSpPr>
              <a:spLocks noChangeArrowheads="1"/>
            </p:cNvSpPr>
            <p:nvPr/>
          </p:nvSpPr>
          <p:spPr bwMode="auto">
            <a:xfrm>
              <a:off x="3356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60" name="Oval 100"/>
            <p:cNvSpPr>
              <a:spLocks noChangeArrowheads="1"/>
            </p:cNvSpPr>
            <p:nvPr/>
          </p:nvSpPr>
          <p:spPr bwMode="auto">
            <a:xfrm>
              <a:off x="3665" y="3126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61" name="Oval 101"/>
            <p:cNvSpPr>
              <a:spLocks noChangeArrowheads="1"/>
            </p:cNvSpPr>
            <p:nvPr/>
          </p:nvSpPr>
          <p:spPr bwMode="auto">
            <a:xfrm>
              <a:off x="4003" y="3126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62" name="Text Box 102"/>
            <p:cNvSpPr txBox="1">
              <a:spLocks noChangeArrowheads="1"/>
            </p:cNvSpPr>
            <p:nvPr/>
          </p:nvSpPr>
          <p:spPr bwMode="auto">
            <a:xfrm>
              <a:off x="437" y="2983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2</a:t>
              </a:r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693738" y="5426075"/>
            <a:ext cx="5837237" cy="519113"/>
            <a:chOff x="437" y="3418"/>
            <a:chExt cx="3677" cy="327"/>
          </a:xfrm>
        </p:grpSpPr>
        <p:sp>
          <p:nvSpPr>
            <p:cNvPr id="14441" name="Oval 104"/>
            <p:cNvSpPr>
              <a:spLocks noChangeArrowheads="1"/>
            </p:cNvSpPr>
            <p:nvPr/>
          </p:nvSpPr>
          <p:spPr bwMode="auto">
            <a:xfrm>
              <a:off x="969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42" name="Oval 105"/>
            <p:cNvSpPr>
              <a:spLocks noChangeArrowheads="1"/>
            </p:cNvSpPr>
            <p:nvPr/>
          </p:nvSpPr>
          <p:spPr bwMode="auto">
            <a:xfrm>
              <a:off x="1306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43" name="Oval 106"/>
            <p:cNvSpPr>
              <a:spLocks noChangeArrowheads="1"/>
            </p:cNvSpPr>
            <p:nvPr/>
          </p:nvSpPr>
          <p:spPr bwMode="auto">
            <a:xfrm>
              <a:off x="1642" y="3500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44" name="Oval 107"/>
            <p:cNvSpPr>
              <a:spLocks noChangeArrowheads="1"/>
            </p:cNvSpPr>
            <p:nvPr/>
          </p:nvSpPr>
          <p:spPr bwMode="auto">
            <a:xfrm>
              <a:off x="1980" y="3500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45" name="Oval 108"/>
            <p:cNvSpPr>
              <a:spLocks noChangeArrowheads="1"/>
            </p:cNvSpPr>
            <p:nvPr/>
          </p:nvSpPr>
          <p:spPr bwMode="auto">
            <a:xfrm>
              <a:off x="2317" y="3500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46" name="Oval 109"/>
            <p:cNvSpPr>
              <a:spLocks noChangeArrowheads="1"/>
            </p:cNvSpPr>
            <p:nvPr/>
          </p:nvSpPr>
          <p:spPr bwMode="auto">
            <a:xfrm>
              <a:off x="2681" y="3500"/>
              <a:ext cx="112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47" name="Oval 110"/>
            <p:cNvSpPr>
              <a:spLocks noChangeArrowheads="1"/>
            </p:cNvSpPr>
            <p:nvPr/>
          </p:nvSpPr>
          <p:spPr bwMode="auto">
            <a:xfrm>
              <a:off x="2991" y="3500"/>
              <a:ext cx="112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48" name="Oval 111"/>
            <p:cNvSpPr>
              <a:spLocks noChangeArrowheads="1"/>
            </p:cNvSpPr>
            <p:nvPr/>
          </p:nvSpPr>
          <p:spPr bwMode="auto">
            <a:xfrm>
              <a:off x="3356" y="3500"/>
              <a:ext cx="111" cy="12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49" name="Oval 112"/>
            <p:cNvSpPr>
              <a:spLocks noChangeArrowheads="1"/>
            </p:cNvSpPr>
            <p:nvPr/>
          </p:nvSpPr>
          <p:spPr bwMode="auto">
            <a:xfrm>
              <a:off x="3665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50" name="Oval 113"/>
            <p:cNvSpPr>
              <a:spLocks noChangeArrowheads="1"/>
            </p:cNvSpPr>
            <p:nvPr/>
          </p:nvSpPr>
          <p:spPr bwMode="auto">
            <a:xfrm>
              <a:off x="4003" y="3500"/>
              <a:ext cx="111" cy="1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451" name="Text Box 114"/>
            <p:cNvSpPr txBox="1">
              <a:spLocks noChangeArrowheads="1"/>
            </p:cNvSpPr>
            <p:nvPr/>
          </p:nvSpPr>
          <p:spPr bwMode="auto">
            <a:xfrm>
              <a:off x="437" y="3418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aseline="0">
                  <a:latin typeface="Arial Unicode MS" pitchFamily="34" charset="-128"/>
                </a:rPr>
                <a:t>1</a:t>
              </a:r>
            </a:p>
          </p:txBody>
        </p:sp>
      </p:grpSp>
      <p:grpSp>
        <p:nvGrpSpPr>
          <p:cNvPr id="11" name="Group 115"/>
          <p:cNvGrpSpPr>
            <a:grpSpLocks/>
          </p:cNvGrpSpPr>
          <p:nvPr/>
        </p:nvGrpSpPr>
        <p:grpSpPr bwMode="auto">
          <a:xfrm>
            <a:off x="1627188" y="5656263"/>
            <a:ext cx="4859337" cy="593725"/>
            <a:chOff x="1025" y="3563"/>
            <a:chExt cx="3061" cy="374"/>
          </a:xfrm>
        </p:grpSpPr>
        <p:sp>
          <p:nvSpPr>
            <p:cNvPr id="14431" name="Line 116"/>
            <p:cNvSpPr>
              <a:spLocks noChangeShapeType="1"/>
            </p:cNvSpPr>
            <p:nvPr/>
          </p:nvSpPr>
          <p:spPr bwMode="auto">
            <a:xfrm flipH="1">
              <a:off x="1727" y="3594"/>
              <a:ext cx="647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32" name="Line 117"/>
            <p:cNvSpPr>
              <a:spLocks noChangeShapeType="1"/>
            </p:cNvSpPr>
            <p:nvPr/>
          </p:nvSpPr>
          <p:spPr bwMode="auto">
            <a:xfrm flipH="1">
              <a:off x="2373" y="3594"/>
              <a:ext cx="308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33" name="Line 118"/>
            <p:cNvSpPr>
              <a:spLocks noChangeShapeType="1"/>
            </p:cNvSpPr>
            <p:nvPr/>
          </p:nvSpPr>
          <p:spPr bwMode="auto">
            <a:xfrm flipH="1">
              <a:off x="3075" y="3563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34" name="Line 119"/>
            <p:cNvSpPr>
              <a:spLocks noChangeShapeType="1"/>
            </p:cNvSpPr>
            <p:nvPr/>
          </p:nvSpPr>
          <p:spPr bwMode="auto">
            <a:xfrm flipH="1">
              <a:off x="3413" y="3594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35" name="Line 120"/>
            <p:cNvSpPr>
              <a:spLocks noChangeShapeType="1"/>
            </p:cNvSpPr>
            <p:nvPr/>
          </p:nvSpPr>
          <p:spPr bwMode="auto">
            <a:xfrm flipH="1">
              <a:off x="3722" y="3594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36" name="Line 121"/>
            <p:cNvSpPr>
              <a:spLocks noChangeShapeType="1"/>
            </p:cNvSpPr>
            <p:nvPr/>
          </p:nvSpPr>
          <p:spPr bwMode="auto">
            <a:xfrm>
              <a:off x="3777" y="3594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37" name="Line 122"/>
            <p:cNvSpPr>
              <a:spLocks noChangeShapeType="1"/>
            </p:cNvSpPr>
            <p:nvPr/>
          </p:nvSpPr>
          <p:spPr bwMode="auto">
            <a:xfrm flipH="1">
              <a:off x="2710" y="359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38" name="Line 123"/>
            <p:cNvSpPr>
              <a:spLocks noChangeShapeType="1"/>
            </p:cNvSpPr>
            <p:nvPr/>
          </p:nvSpPr>
          <p:spPr bwMode="auto">
            <a:xfrm flipH="1">
              <a:off x="2064" y="359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39" name="Line 124"/>
            <p:cNvSpPr>
              <a:spLocks noChangeShapeType="1"/>
            </p:cNvSpPr>
            <p:nvPr/>
          </p:nvSpPr>
          <p:spPr bwMode="auto">
            <a:xfrm flipH="1">
              <a:off x="1361" y="359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40" name="Line 125"/>
            <p:cNvSpPr>
              <a:spLocks noChangeShapeType="1"/>
            </p:cNvSpPr>
            <p:nvPr/>
          </p:nvSpPr>
          <p:spPr bwMode="auto">
            <a:xfrm flipH="1">
              <a:off x="1025" y="3563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1627188" y="5060950"/>
            <a:ext cx="4816475" cy="593725"/>
            <a:chOff x="1025" y="3188"/>
            <a:chExt cx="3034" cy="374"/>
          </a:xfrm>
        </p:grpSpPr>
        <p:sp>
          <p:nvSpPr>
            <p:cNvPr id="14421" name="Line 127"/>
            <p:cNvSpPr>
              <a:spLocks noChangeShapeType="1"/>
            </p:cNvSpPr>
            <p:nvPr/>
          </p:nvSpPr>
          <p:spPr bwMode="auto">
            <a:xfrm flipH="1">
              <a:off x="2373" y="3188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2" name="Line 128"/>
            <p:cNvSpPr>
              <a:spLocks noChangeShapeType="1"/>
            </p:cNvSpPr>
            <p:nvPr/>
          </p:nvSpPr>
          <p:spPr bwMode="auto">
            <a:xfrm>
              <a:off x="2429" y="3219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3" name="Line 129"/>
            <p:cNvSpPr>
              <a:spLocks noChangeShapeType="1"/>
            </p:cNvSpPr>
            <p:nvPr/>
          </p:nvSpPr>
          <p:spPr bwMode="auto">
            <a:xfrm flipH="1">
              <a:off x="3413" y="3219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4" name="Line 130"/>
            <p:cNvSpPr>
              <a:spLocks noChangeShapeType="1"/>
            </p:cNvSpPr>
            <p:nvPr/>
          </p:nvSpPr>
          <p:spPr bwMode="auto">
            <a:xfrm flipH="1">
              <a:off x="3722" y="3188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5" name="Line 131"/>
            <p:cNvSpPr>
              <a:spLocks noChangeShapeType="1"/>
            </p:cNvSpPr>
            <p:nvPr/>
          </p:nvSpPr>
          <p:spPr bwMode="auto">
            <a:xfrm flipH="1">
              <a:off x="4058" y="3219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6" name="Line 132"/>
            <p:cNvSpPr>
              <a:spLocks noChangeShapeType="1"/>
            </p:cNvSpPr>
            <p:nvPr/>
          </p:nvSpPr>
          <p:spPr bwMode="auto">
            <a:xfrm flipH="1">
              <a:off x="1025" y="3188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7" name="Line 133"/>
            <p:cNvSpPr>
              <a:spLocks noChangeShapeType="1"/>
            </p:cNvSpPr>
            <p:nvPr/>
          </p:nvSpPr>
          <p:spPr bwMode="auto">
            <a:xfrm flipH="1">
              <a:off x="3075" y="3219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8" name="Line 134"/>
            <p:cNvSpPr>
              <a:spLocks noChangeShapeType="1"/>
            </p:cNvSpPr>
            <p:nvPr/>
          </p:nvSpPr>
          <p:spPr bwMode="auto">
            <a:xfrm flipH="1">
              <a:off x="1699" y="3188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9" name="Line 135"/>
            <p:cNvSpPr>
              <a:spLocks noChangeShapeType="1"/>
            </p:cNvSpPr>
            <p:nvPr/>
          </p:nvSpPr>
          <p:spPr bwMode="auto">
            <a:xfrm>
              <a:off x="1053" y="3219"/>
              <a:ext cx="308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30" name="Line 136"/>
            <p:cNvSpPr>
              <a:spLocks noChangeShapeType="1"/>
            </p:cNvSpPr>
            <p:nvPr/>
          </p:nvSpPr>
          <p:spPr bwMode="auto">
            <a:xfrm>
              <a:off x="1727" y="3219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37"/>
          <p:cNvGrpSpPr>
            <a:grpSpLocks/>
          </p:cNvGrpSpPr>
          <p:nvPr/>
        </p:nvGrpSpPr>
        <p:grpSpPr bwMode="auto">
          <a:xfrm>
            <a:off x="1576388" y="4427538"/>
            <a:ext cx="4860925" cy="593725"/>
            <a:chOff x="997" y="2783"/>
            <a:chExt cx="3062" cy="374"/>
          </a:xfrm>
        </p:grpSpPr>
        <p:sp>
          <p:nvSpPr>
            <p:cNvPr id="14411" name="Line 138"/>
            <p:cNvSpPr>
              <a:spLocks noChangeShapeType="1"/>
            </p:cNvSpPr>
            <p:nvPr/>
          </p:nvSpPr>
          <p:spPr bwMode="auto">
            <a:xfrm flipH="1">
              <a:off x="1361" y="2844"/>
              <a:ext cx="2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2" name="Line 139"/>
            <p:cNvSpPr>
              <a:spLocks noChangeShapeType="1"/>
            </p:cNvSpPr>
            <p:nvPr/>
          </p:nvSpPr>
          <p:spPr bwMode="auto">
            <a:xfrm flipH="1">
              <a:off x="997" y="2813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3" name="Line 140"/>
            <p:cNvSpPr>
              <a:spLocks noChangeShapeType="1"/>
            </p:cNvSpPr>
            <p:nvPr/>
          </p:nvSpPr>
          <p:spPr bwMode="auto">
            <a:xfrm flipH="1">
              <a:off x="1699" y="2813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4" name="Line 141"/>
            <p:cNvSpPr>
              <a:spLocks noChangeShapeType="1"/>
            </p:cNvSpPr>
            <p:nvPr/>
          </p:nvSpPr>
          <p:spPr bwMode="auto">
            <a:xfrm flipH="1">
              <a:off x="2036" y="2844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5" name="Line 142"/>
            <p:cNvSpPr>
              <a:spLocks noChangeShapeType="1"/>
            </p:cNvSpPr>
            <p:nvPr/>
          </p:nvSpPr>
          <p:spPr bwMode="auto">
            <a:xfrm flipH="1">
              <a:off x="2402" y="2813"/>
              <a:ext cx="308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6" name="Line 143"/>
            <p:cNvSpPr>
              <a:spLocks noChangeShapeType="1"/>
            </p:cNvSpPr>
            <p:nvPr/>
          </p:nvSpPr>
          <p:spPr bwMode="auto">
            <a:xfrm flipH="1">
              <a:off x="2710" y="2844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7" name="Line 144"/>
            <p:cNvSpPr>
              <a:spLocks noChangeShapeType="1"/>
            </p:cNvSpPr>
            <p:nvPr/>
          </p:nvSpPr>
          <p:spPr bwMode="auto">
            <a:xfrm flipH="1">
              <a:off x="3019" y="2783"/>
              <a:ext cx="703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8" name="Line 145"/>
            <p:cNvSpPr>
              <a:spLocks noChangeShapeType="1"/>
            </p:cNvSpPr>
            <p:nvPr/>
          </p:nvSpPr>
          <p:spPr bwMode="auto">
            <a:xfrm flipH="1">
              <a:off x="3384" y="2844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9" name="Line 146"/>
            <p:cNvSpPr>
              <a:spLocks noChangeShapeType="1"/>
            </p:cNvSpPr>
            <p:nvPr/>
          </p:nvSpPr>
          <p:spPr bwMode="auto">
            <a:xfrm flipH="1">
              <a:off x="3749" y="2813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0" name="Line 147"/>
            <p:cNvSpPr>
              <a:spLocks noChangeShapeType="1"/>
            </p:cNvSpPr>
            <p:nvPr/>
          </p:nvSpPr>
          <p:spPr bwMode="auto">
            <a:xfrm flipH="1">
              <a:off x="4058" y="2813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8"/>
          <p:cNvGrpSpPr>
            <a:grpSpLocks/>
          </p:cNvGrpSpPr>
          <p:nvPr/>
        </p:nvGrpSpPr>
        <p:grpSpPr bwMode="auto">
          <a:xfrm>
            <a:off x="1582738" y="3821113"/>
            <a:ext cx="4859337" cy="596900"/>
            <a:chOff x="997" y="2407"/>
            <a:chExt cx="3061" cy="376"/>
          </a:xfrm>
        </p:grpSpPr>
        <p:sp>
          <p:nvSpPr>
            <p:cNvPr id="14401" name="Line 149"/>
            <p:cNvSpPr>
              <a:spLocks noChangeShapeType="1"/>
            </p:cNvSpPr>
            <p:nvPr/>
          </p:nvSpPr>
          <p:spPr bwMode="auto">
            <a:xfrm>
              <a:off x="3749" y="2439"/>
              <a:ext cx="309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2" name="Line 150"/>
            <p:cNvSpPr>
              <a:spLocks noChangeShapeType="1"/>
            </p:cNvSpPr>
            <p:nvPr/>
          </p:nvSpPr>
          <p:spPr bwMode="auto">
            <a:xfrm flipH="1">
              <a:off x="3722" y="2439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3" name="Line 151"/>
            <p:cNvSpPr>
              <a:spLocks noChangeShapeType="1"/>
            </p:cNvSpPr>
            <p:nvPr/>
          </p:nvSpPr>
          <p:spPr bwMode="auto">
            <a:xfrm>
              <a:off x="2373" y="2407"/>
              <a:ext cx="308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4" name="Line 152"/>
            <p:cNvSpPr>
              <a:spLocks noChangeShapeType="1"/>
            </p:cNvSpPr>
            <p:nvPr/>
          </p:nvSpPr>
          <p:spPr bwMode="auto">
            <a:xfrm flipH="1">
              <a:off x="2036" y="2439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5" name="Line 153"/>
            <p:cNvSpPr>
              <a:spLocks noChangeShapeType="1"/>
            </p:cNvSpPr>
            <p:nvPr/>
          </p:nvSpPr>
          <p:spPr bwMode="auto">
            <a:xfrm flipH="1">
              <a:off x="2373" y="2439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6" name="Line 154"/>
            <p:cNvSpPr>
              <a:spLocks noChangeShapeType="1"/>
            </p:cNvSpPr>
            <p:nvPr/>
          </p:nvSpPr>
          <p:spPr bwMode="auto">
            <a:xfrm flipH="1">
              <a:off x="3413" y="2439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7" name="Line 155"/>
            <p:cNvSpPr>
              <a:spLocks noChangeShapeType="1"/>
            </p:cNvSpPr>
            <p:nvPr/>
          </p:nvSpPr>
          <p:spPr bwMode="auto">
            <a:xfrm>
              <a:off x="2710" y="2439"/>
              <a:ext cx="309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8" name="Line 156"/>
            <p:cNvSpPr>
              <a:spLocks noChangeShapeType="1"/>
            </p:cNvSpPr>
            <p:nvPr/>
          </p:nvSpPr>
          <p:spPr bwMode="auto">
            <a:xfrm flipH="1">
              <a:off x="1334" y="2470"/>
              <a:ext cx="308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9" name="Line 157"/>
            <p:cNvSpPr>
              <a:spLocks noChangeShapeType="1"/>
            </p:cNvSpPr>
            <p:nvPr/>
          </p:nvSpPr>
          <p:spPr bwMode="auto">
            <a:xfrm flipH="1">
              <a:off x="1699" y="2439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0" name="Line 158"/>
            <p:cNvSpPr>
              <a:spLocks noChangeShapeType="1"/>
            </p:cNvSpPr>
            <p:nvPr/>
          </p:nvSpPr>
          <p:spPr bwMode="auto">
            <a:xfrm flipH="1">
              <a:off x="997" y="2407"/>
              <a:ext cx="702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59"/>
          <p:cNvGrpSpPr>
            <a:grpSpLocks/>
          </p:cNvGrpSpPr>
          <p:nvPr/>
        </p:nvGrpSpPr>
        <p:grpSpPr bwMode="auto">
          <a:xfrm>
            <a:off x="1627188" y="3227388"/>
            <a:ext cx="4859337" cy="593725"/>
            <a:chOff x="1025" y="2033"/>
            <a:chExt cx="3061" cy="374"/>
          </a:xfrm>
        </p:grpSpPr>
        <p:sp>
          <p:nvSpPr>
            <p:cNvPr id="14391" name="Line 160"/>
            <p:cNvSpPr>
              <a:spLocks noChangeShapeType="1"/>
            </p:cNvSpPr>
            <p:nvPr/>
          </p:nvSpPr>
          <p:spPr bwMode="auto">
            <a:xfrm flipH="1">
              <a:off x="1727" y="2064"/>
              <a:ext cx="647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2" name="Line 161"/>
            <p:cNvSpPr>
              <a:spLocks noChangeShapeType="1"/>
            </p:cNvSpPr>
            <p:nvPr/>
          </p:nvSpPr>
          <p:spPr bwMode="auto">
            <a:xfrm flipH="1">
              <a:off x="2373" y="2064"/>
              <a:ext cx="308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3" name="Line 162"/>
            <p:cNvSpPr>
              <a:spLocks noChangeShapeType="1"/>
            </p:cNvSpPr>
            <p:nvPr/>
          </p:nvSpPr>
          <p:spPr bwMode="auto">
            <a:xfrm flipH="1">
              <a:off x="3075" y="2033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4" name="Line 163"/>
            <p:cNvSpPr>
              <a:spLocks noChangeShapeType="1"/>
            </p:cNvSpPr>
            <p:nvPr/>
          </p:nvSpPr>
          <p:spPr bwMode="auto">
            <a:xfrm flipH="1">
              <a:off x="3413" y="2064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5" name="Line 164"/>
            <p:cNvSpPr>
              <a:spLocks noChangeShapeType="1"/>
            </p:cNvSpPr>
            <p:nvPr/>
          </p:nvSpPr>
          <p:spPr bwMode="auto">
            <a:xfrm flipH="1">
              <a:off x="3722" y="2064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6" name="Line 165"/>
            <p:cNvSpPr>
              <a:spLocks noChangeShapeType="1"/>
            </p:cNvSpPr>
            <p:nvPr/>
          </p:nvSpPr>
          <p:spPr bwMode="auto">
            <a:xfrm>
              <a:off x="3777" y="2064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7" name="Line 166"/>
            <p:cNvSpPr>
              <a:spLocks noChangeShapeType="1"/>
            </p:cNvSpPr>
            <p:nvPr/>
          </p:nvSpPr>
          <p:spPr bwMode="auto">
            <a:xfrm flipH="1">
              <a:off x="2710" y="206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8" name="Line 167"/>
            <p:cNvSpPr>
              <a:spLocks noChangeShapeType="1"/>
            </p:cNvSpPr>
            <p:nvPr/>
          </p:nvSpPr>
          <p:spPr bwMode="auto">
            <a:xfrm flipH="1">
              <a:off x="2064" y="206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9" name="Line 168"/>
            <p:cNvSpPr>
              <a:spLocks noChangeShapeType="1"/>
            </p:cNvSpPr>
            <p:nvPr/>
          </p:nvSpPr>
          <p:spPr bwMode="auto">
            <a:xfrm flipH="1">
              <a:off x="1361" y="2064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0" name="Line 169"/>
            <p:cNvSpPr>
              <a:spLocks noChangeShapeType="1"/>
            </p:cNvSpPr>
            <p:nvPr/>
          </p:nvSpPr>
          <p:spPr bwMode="auto">
            <a:xfrm flipH="1">
              <a:off x="1025" y="2033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70"/>
          <p:cNvGrpSpPr>
            <a:grpSpLocks/>
          </p:cNvGrpSpPr>
          <p:nvPr/>
        </p:nvGrpSpPr>
        <p:grpSpPr bwMode="auto">
          <a:xfrm>
            <a:off x="1582738" y="2633663"/>
            <a:ext cx="4860925" cy="593725"/>
            <a:chOff x="997" y="1659"/>
            <a:chExt cx="3062" cy="374"/>
          </a:xfrm>
        </p:grpSpPr>
        <p:sp>
          <p:nvSpPr>
            <p:cNvPr id="14381" name="Line 171"/>
            <p:cNvSpPr>
              <a:spLocks noChangeShapeType="1"/>
            </p:cNvSpPr>
            <p:nvPr/>
          </p:nvSpPr>
          <p:spPr bwMode="auto">
            <a:xfrm flipH="1">
              <a:off x="1361" y="1721"/>
              <a:ext cx="2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2" name="Line 172"/>
            <p:cNvSpPr>
              <a:spLocks noChangeShapeType="1"/>
            </p:cNvSpPr>
            <p:nvPr/>
          </p:nvSpPr>
          <p:spPr bwMode="auto">
            <a:xfrm flipH="1">
              <a:off x="997" y="1690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3" name="Line 173"/>
            <p:cNvSpPr>
              <a:spLocks noChangeShapeType="1"/>
            </p:cNvSpPr>
            <p:nvPr/>
          </p:nvSpPr>
          <p:spPr bwMode="auto">
            <a:xfrm flipH="1">
              <a:off x="1699" y="1690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4" name="Line 174"/>
            <p:cNvSpPr>
              <a:spLocks noChangeShapeType="1"/>
            </p:cNvSpPr>
            <p:nvPr/>
          </p:nvSpPr>
          <p:spPr bwMode="auto">
            <a:xfrm flipH="1">
              <a:off x="2036" y="1721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5" name="Line 175"/>
            <p:cNvSpPr>
              <a:spLocks noChangeShapeType="1"/>
            </p:cNvSpPr>
            <p:nvPr/>
          </p:nvSpPr>
          <p:spPr bwMode="auto">
            <a:xfrm flipH="1">
              <a:off x="2402" y="1690"/>
              <a:ext cx="308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6" name="Line 176"/>
            <p:cNvSpPr>
              <a:spLocks noChangeShapeType="1"/>
            </p:cNvSpPr>
            <p:nvPr/>
          </p:nvSpPr>
          <p:spPr bwMode="auto">
            <a:xfrm flipH="1">
              <a:off x="2710" y="1721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7" name="Line 177"/>
            <p:cNvSpPr>
              <a:spLocks noChangeShapeType="1"/>
            </p:cNvSpPr>
            <p:nvPr/>
          </p:nvSpPr>
          <p:spPr bwMode="auto">
            <a:xfrm flipH="1">
              <a:off x="3019" y="1659"/>
              <a:ext cx="703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8" name="Line 178"/>
            <p:cNvSpPr>
              <a:spLocks noChangeShapeType="1"/>
            </p:cNvSpPr>
            <p:nvPr/>
          </p:nvSpPr>
          <p:spPr bwMode="auto">
            <a:xfrm flipH="1">
              <a:off x="3384" y="1721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9" name="Line 179"/>
            <p:cNvSpPr>
              <a:spLocks noChangeShapeType="1"/>
            </p:cNvSpPr>
            <p:nvPr/>
          </p:nvSpPr>
          <p:spPr bwMode="auto">
            <a:xfrm flipH="1">
              <a:off x="3749" y="1690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90" name="Line 180"/>
            <p:cNvSpPr>
              <a:spLocks noChangeShapeType="1"/>
            </p:cNvSpPr>
            <p:nvPr/>
          </p:nvSpPr>
          <p:spPr bwMode="auto">
            <a:xfrm flipH="1">
              <a:off x="4058" y="1690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81"/>
          <p:cNvGrpSpPr>
            <a:grpSpLocks/>
          </p:cNvGrpSpPr>
          <p:nvPr/>
        </p:nvGrpSpPr>
        <p:grpSpPr bwMode="auto">
          <a:xfrm>
            <a:off x="1627188" y="1443038"/>
            <a:ext cx="4816475" cy="644525"/>
            <a:chOff x="1025" y="909"/>
            <a:chExt cx="3034" cy="406"/>
          </a:xfrm>
        </p:grpSpPr>
        <p:sp>
          <p:nvSpPr>
            <p:cNvPr id="14371" name="Line 182"/>
            <p:cNvSpPr>
              <a:spLocks noChangeShapeType="1"/>
            </p:cNvSpPr>
            <p:nvPr/>
          </p:nvSpPr>
          <p:spPr bwMode="auto">
            <a:xfrm flipH="1">
              <a:off x="2429" y="940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2" name="Line 183"/>
            <p:cNvSpPr>
              <a:spLocks noChangeShapeType="1"/>
            </p:cNvSpPr>
            <p:nvPr/>
          </p:nvSpPr>
          <p:spPr bwMode="auto">
            <a:xfrm>
              <a:off x="3441" y="972"/>
              <a:ext cx="308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3" name="Line 184"/>
            <p:cNvSpPr>
              <a:spLocks noChangeShapeType="1"/>
            </p:cNvSpPr>
            <p:nvPr/>
          </p:nvSpPr>
          <p:spPr bwMode="auto">
            <a:xfrm flipH="1">
              <a:off x="3413" y="940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4" name="Line 185"/>
            <p:cNvSpPr>
              <a:spLocks noChangeShapeType="1"/>
            </p:cNvSpPr>
            <p:nvPr/>
          </p:nvSpPr>
          <p:spPr bwMode="auto">
            <a:xfrm flipH="1">
              <a:off x="2036" y="909"/>
              <a:ext cx="702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5" name="Line 186"/>
            <p:cNvSpPr>
              <a:spLocks noChangeShapeType="1"/>
            </p:cNvSpPr>
            <p:nvPr/>
          </p:nvSpPr>
          <p:spPr bwMode="auto">
            <a:xfrm>
              <a:off x="1361" y="940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6" name="Line 187"/>
            <p:cNvSpPr>
              <a:spLocks noChangeShapeType="1"/>
            </p:cNvSpPr>
            <p:nvPr/>
          </p:nvSpPr>
          <p:spPr bwMode="auto">
            <a:xfrm flipH="1">
              <a:off x="4058" y="940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7" name="Line 188"/>
            <p:cNvSpPr>
              <a:spLocks noChangeShapeType="1"/>
            </p:cNvSpPr>
            <p:nvPr/>
          </p:nvSpPr>
          <p:spPr bwMode="auto">
            <a:xfrm flipH="1">
              <a:off x="3047" y="972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8" name="Line 189"/>
            <p:cNvSpPr>
              <a:spLocks noChangeShapeType="1"/>
            </p:cNvSpPr>
            <p:nvPr/>
          </p:nvSpPr>
          <p:spPr bwMode="auto">
            <a:xfrm flipH="1">
              <a:off x="2710" y="972"/>
              <a:ext cx="309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9" name="Line 190"/>
            <p:cNvSpPr>
              <a:spLocks noChangeShapeType="1"/>
            </p:cNvSpPr>
            <p:nvPr/>
          </p:nvSpPr>
          <p:spPr bwMode="auto">
            <a:xfrm flipH="1">
              <a:off x="1361" y="940"/>
              <a:ext cx="2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0" name="Line 191"/>
            <p:cNvSpPr>
              <a:spLocks noChangeShapeType="1"/>
            </p:cNvSpPr>
            <p:nvPr/>
          </p:nvSpPr>
          <p:spPr bwMode="auto">
            <a:xfrm flipH="1">
              <a:off x="1025" y="940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92"/>
          <p:cNvGrpSpPr>
            <a:grpSpLocks/>
          </p:cNvGrpSpPr>
          <p:nvPr/>
        </p:nvGrpSpPr>
        <p:grpSpPr bwMode="auto">
          <a:xfrm>
            <a:off x="1627188" y="2036763"/>
            <a:ext cx="4814887" cy="630237"/>
            <a:chOff x="1025" y="1283"/>
            <a:chExt cx="3033" cy="397"/>
          </a:xfrm>
        </p:grpSpPr>
        <p:sp>
          <p:nvSpPr>
            <p:cNvPr id="14361" name="Line 193"/>
            <p:cNvSpPr>
              <a:spLocks noChangeShapeType="1"/>
            </p:cNvSpPr>
            <p:nvPr/>
          </p:nvSpPr>
          <p:spPr bwMode="auto">
            <a:xfrm flipH="1">
              <a:off x="2429" y="1314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2" name="Line 194"/>
            <p:cNvSpPr>
              <a:spLocks noChangeShapeType="1"/>
            </p:cNvSpPr>
            <p:nvPr/>
          </p:nvSpPr>
          <p:spPr bwMode="auto">
            <a:xfrm flipH="1">
              <a:off x="3075" y="1314"/>
              <a:ext cx="338" cy="3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3" name="Line 195"/>
            <p:cNvSpPr>
              <a:spLocks noChangeShapeType="1"/>
            </p:cNvSpPr>
            <p:nvPr/>
          </p:nvSpPr>
          <p:spPr bwMode="auto">
            <a:xfrm flipH="1">
              <a:off x="3413" y="1283"/>
              <a:ext cx="28" cy="3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4" name="Line 196"/>
            <p:cNvSpPr>
              <a:spLocks noChangeShapeType="1"/>
            </p:cNvSpPr>
            <p:nvPr/>
          </p:nvSpPr>
          <p:spPr bwMode="auto">
            <a:xfrm>
              <a:off x="3749" y="1315"/>
              <a:ext cx="309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5" name="Line 197"/>
            <p:cNvSpPr>
              <a:spLocks noChangeShapeType="1"/>
            </p:cNvSpPr>
            <p:nvPr/>
          </p:nvSpPr>
          <p:spPr bwMode="auto">
            <a:xfrm>
              <a:off x="1025" y="1283"/>
              <a:ext cx="1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6" name="Line 198"/>
            <p:cNvSpPr>
              <a:spLocks noChangeShapeType="1"/>
            </p:cNvSpPr>
            <p:nvPr/>
          </p:nvSpPr>
          <p:spPr bwMode="auto">
            <a:xfrm flipH="1">
              <a:off x="2766" y="1314"/>
              <a:ext cx="309" cy="3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7" name="Line 199"/>
            <p:cNvSpPr>
              <a:spLocks noChangeShapeType="1"/>
            </p:cNvSpPr>
            <p:nvPr/>
          </p:nvSpPr>
          <p:spPr bwMode="auto">
            <a:xfrm flipH="1">
              <a:off x="1356" y="1314"/>
              <a:ext cx="5" cy="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8" name="Line 200"/>
            <p:cNvSpPr>
              <a:spLocks noChangeShapeType="1"/>
            </p:cNvSpPr>
            <p:nvPr/>
          </p:nvSpPr>
          <p:spPr bwMode="auto">
            <a:xfrm flipH="1">
              <a:off x="1727" y="1314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9" name="Line 201"/>
            <p:cNvSpPr>
              <a:spLocks noChangeShapeType="1"/>
            </p:cNvSpPr>
            <p:nvPr/>
          </p:nvSpPr>
          <p:spPr bwMode="auto">
            <a:xfrm flipH="1">
              <a:off x="3722" y="1315"/>
              <a:ext cx="1" cy="3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0" name="Line 202"/>
            <p:cNvSpPr>
              <a:spLocks noChangeShapeType="1"/>
            </p:cNvSpPr>
            <p:nvPr/>
          </p:nvSpPr>
          <p:spPr bwMode="auto">
            <a:xfrm flipH="1">
              <a:off x="2033" y="1337"/>
              <a:ext cx="309" cy="3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69343B-2284-4EA9-96B1-664E8C10E812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0"/>
            <a:ext cx="8229600" cy="542925"/>
          </a:xfrm>
        </p:spPr>
        <p:txBody>
          <a:bodyPr/>
          <a:lstStyle/>
          <a:p>
            <a:pPr eaLnBrk="1" hangingPunct="1"/>
            <a:r>
              <a:rPr lang="en-US" altLang="en-US" sz="2400"/>
              <a:t>Simulating Gene Ancestry in a small population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0" y="6338888"/>
            <a:ext cx="157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Present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0" y="203200"/>
            <a:ext cx="103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Past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V="1">
            <a:off x="193675" y="663575"/>
            <a:ext cx="0" cy="564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09563" y="855663"/>
            <a:ext cx="253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Generation #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538288" y="614997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2073275" y="614997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2606675" y="6149975"/>
            <a:ext cx="17780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143250" y="614997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678238" y="6149975"/>
            <a:ext cx="176212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4256088" y="614997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4748213" y="6149975"/>
            <a:ext cx="17780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5327650" y="614997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5818188" y="614997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6354763" y="614997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93738" y="592613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0</a:t>
            </a:r>
          </a:p>
        </p:txBody>
      </p:sp>
      <p:sp>
        <p:nvSpPr>
          <p:cNvPr id="15379" name="Oval 20"/>
          <p:cNvSpPr>
            <a:spLocks noChangeArrowheads="1"/>
          </p:cNvSpPr>
          <p:nvPr/>
        </p:nvSpPr>
        <p:spPr bwMode="auto">
          <a:xfrm>
            <a:off x="1538288" y="13938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0" name="Oval 21"/>
          <p:cNvSpPr>
            <a:spLocks noChangeArrowheads="1"/>
          </p:cNvSpPr>
          <p:nvPr/>
        </p:nvSpPr>
        <p:spPr bwMode="auto">
          <a:xfrm>
            <a:off x="2073275" y="139382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1" name="Oval 22"/>
          <p:cNvSpPr>
            <a:spLocks noChangeArrowheads="1"/>
          </p:cNvSpPr>
          <p:nvPr/>
        </p:nvSpPr>
        <p:spPr bwMode="auto">
          <a:xfrm>
            <a:off x="2606675" y="13938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2" name="Oval 23"/>
          <p:cNvSpPr>
            <a:spLocks noChangeArrowheads="1"/>
          </p:cNvSpPr>
          <p:nvPr/>
        </p:nvSpPr>
        <p:spPr bwMode="auto">
          <a:xfrm>
            <a:off x="3143250" y="13938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3" name="Oval 24"/>
          <p:cNvSpPr>
            <a:spLocks noChangeArrowheads="1"/>
          </p:cNvSpPr>
          <p:nvPr/>
        </p:nvSpPr>
        <p:spPr bwMode="auto">
          <a:xfrm>
            <a:off x="3678238" y="13938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4" name="Oval 25"/>
          <p:cNvSpPr>
            <a:spLocks noChangeArrowheads="1"/>
          </p:cNvSpPr>
          <p:nvPr/>
        </p:nvSpPr>
        <p:spPr bwMode="auto">
          <a:xfrm>
            <a:off x="4256088" y="13938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5" name="Oval 26"/>
          <p:cNvSpPr>
            <a:spLocks noChangeArrowheads="1"/>
          </p:cNvSpPr>
          <p:nvPr/>
        </p:nvSpPr>
        <p:spPr bwMode="auto">
          <a:xfrm>
            <a:off x="4748213" y="13938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6" name="Oval 27"/>
          <p:cNvSpPr>
            <a:spLocks noChangeArrowheads="1"/>
          </p:cNvSpPr>
          <p:nvPr/>
        </p:nvSpPr>
        <p:spPr bwMode="auto">
          <a:xfrm>
            <a:off x="5327650" y="1393825"/>
            <a:ext cx="176213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7" name="Oval 28"/>
          <p:cNvSpPr>
            <a:spLocks noChangeArrowheads="1"/>
          </p:cNvSpPr>
          <p:nvPr/>
        </p:nvSpPr>
        <p:spPr bwMode="auto">
          <a:xfrm>
            <a:off x="5818188" y="13938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8" name="Oval 29"/>
          <p:cNvSpPr>
            <a:spLocks noChangeArrowheads="1"/>
          </p:cNvSpPr>
          <p:nvPr/>
        </p:nvSpPr>
        <p:spPr bwMode="auto">
          <a:xfrm>
            <a:off x="6354763" y="13938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89" name="Text Box 30"/>
          <p:cNvSpPr txBox="1">
            <a:spLocks noChangeArrowheads="1"/>
          </p:cNvSpPr>
          <p:nvPr/>
        </p:nvSpPr>
        <p:spPr bwMode="auto">
          <a:xfrm>
            <a:off x="731838" y="120173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8</a:t>
            </a:r>
          </a:p>
        </p:txBody>
      </p:sp>
      <p:sp>
        <p:nvSpPr>
          <p:cNvPr id="15390" name="Oval 32"/>
          <p:cNvSpPr>
            <a:spLocks noChangeArrowheads="1"/>
          </p:cNvSpPr>
          <p:nvPr/>
        </p:nvSpPr>
        <p:spPr bwMode="auto">
          <a:xfrm>
            <a:off x="1538288" y="1938338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1" name="Oval 33"/>
          <p:cNvSpPr>
            <a:spLocks noChangeArrowheads="1"/>
          </p:cNvSpPr>
          <p:nvPr/>
        </p:nvSpPr>
        <p:spPr bwMode="auto">
          <a:xfrm>
            <a:off x="2073275" y="1938338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2" name="Oval 34"/>
          <p:cNvSpPr>
            <a:spLocks noChangeArrowheads="1"/>
          </p:cNvSpPr>
          <p:nvPr/>
        </p:nvSpPr>
        <p:spPr bwMode="auto">
          <a:xfrm>
            <a:off x="2606675" y="1938338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3" name="Oval 35"/>
          <p:cNvSpPr>
            <a:spLocks noChangeArrowheads="1"/>
          </p:cNvSpPr>
          <p:nvPr/>
        </p:nvSpPr>
        <p:spPr bwMode="auto">
          <a:xfrm>
            <a:off x="3143250" y="1938338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4" name="Oval 36"/>
          <p:cNvSpPr>
            <a:spLocks noChangeArrowheads="1"/>
          </p:cNvSpPr>
          <p:nvPr/>
        </p:nvSpPr>
        <p:spPr bwMode="auto">
          <a:xfrm>
            <a:off x="3678238" y="1938338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5" name="Oval 37"/>
          <p:cNvSpPr>
            <a:spLocks noChangeArrowheads="1"/>
          </p:cNvSpPr>
          <p:nvPr/>
        </p:nvSpPr>
        <p:spPr bwMode="auto">
          <a:xfrm>
            <a:off x="4256088" y="1938338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6" name="Oval 38"/>
          <p:cNvSpPr>
            <a:spLocks noChangeArrowheads="1"/>
          </p:cNvSpPr>
          <p:nvPr/>
        </p:nvSpPr>
        <p:spPr bwMode="auto">
          <a:xfrm>
            <a:off x="4748213" y="1938338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7" name="Oval 39"/>
          <p:cNvSpPr>
            <a:spLocks noChangeArrowheads="1"/>
          </p:cNvSpPr>
          <p:nvPr/>
        </p:nvSpPr>
        <p:spPr bwMode="auto">
          <a:xfrm>
            <a:off x="5327650" y="1938338"/>
            <a:ext cx="176213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8" name="Oval 40"/>
          <p:cNvSpPr>
            <a:spLocks noChangeArrowheads="1"/>
          </p:cNvSpPr>
          <p:nvPr/>
        </p:nvSpPr>
        <p:spPr bwMode="auto">
          <a:xfrm>
            <a:off x="5818188" y="1938338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99" name="Oval 41"/>
          <p:cNvSpPr>
            <a:spLocks noChangeArrowheads="1"/>
          </p:cNvSpPr>
          <p:nvPr/>
        </p:nvSpPr>
        <p:spPr bwMode="auto">
          <a:xfrm>
            <a:off x="6354763" y="1938338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0" name="Text Box 42"/>
          <p:cNvSpPr txBox="1">
            <a:spLocks noChangeArrowheads="1"/>
          </p:cNvSpPr>
          <p:nvPr/>
        </p:nvSpPr>
        <p:spPr bwMode="auto">
          <a:xfrm>
            <a:off x="693738" y="1778000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7</a:t>
            </a:r>
          </a:p>
        </p:txBody>
      </p:sp>
      <p:sp>
        <p:nvSpPr>
          <p:cNvPr id="15401" name="Oval 44"/>
          <p:cNvSpPr>
            <a:spLocks noChangeArrowheads="1"/>
          </p:cNvSpPr>
          <p:nvPr/>
        </p:nvSpPr>
        <p:spPr bwMode="auto">
          <a:xfrm>
            <a:off x="1538288" y="25844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2" name="Oval 45"/>
          <p:cNvSpPr>
            <a:spLocks noChangeArrowheads="1"/>
          </p:cNvSpPr>
          <p:nvPr/>
        </p:nvSpPr>
        <p:spPr bwMode="auto">
          <a:xfrm>
            <a:off x="2073275" y="258445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3" name="Oval 46"/>
          <p:cNvSpPr>
            <a:spLocks noChangeArrowheads="1"/>
          </p:cNvSpPr>
          <p:nvPr/>
        </p:nvSpPr>
        <p:spPr bwMode="auto">
          <a:xfrm>
            <a:off x="2606675" y="25844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4" name="Oval 47"/>
          <p:cNvSpPr>
            <a:spLocks noChangeArrowheads="1"/>
          </p:cNvSpPr>
          <p:nvPr/>
        </p:nvSpPr>
        <p:spPr bwMode="auto">
          <a:xfrm>
            <a:off x="3143250" y="25844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5" name="Oval 48"/>
          <p:cNvSpPr>
            <a:spLocks noChangeArrowheads="1"/>
          </p:cNvSpPr>
          <p:nvPr/>
        </p:nvSpPr>
        <p:spPr bwMode="auto">
          <a:xfrm>
            <a:off x="3678238" y="25844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6" name="Oval 49"/>
          <p:cNvSpPr>
            <a:spLocks noChangeArrowheads="1"/>
          </p:cNvSpPr>
          <p:nvPr/>
        </p:nvSpPr>
        <p:spPr bwMode="auto">
          <a:xfrm>
            <a:off x="4256088" y="25844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7" name="Oval 50"/>
          <p:cNvSpPr>
            <a:spLocks noChangeArrowheads="1"/>
          </p:cNvSpPr>
          <p:nvPr/>
        </p:nvSpPr>
        <p:spPr bwMode="auto">
          <a:xfrm>
            <a:off x="4748213" y="2584450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8" name="Oval 51"/>
          <p:cNvSpPr>
            <a:spLocks noChangeArrowheads="1"/>
          </p:cNvSpPr>
          <p:nvPr/>
        </p:nvSpPr>
        <p:spPr bwMode="auto">
          <a:xfrm>
            <a:off x="5327650" y="258445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09" name="Oval 52"/>
          <p:cNvSpPr>
            <a:spLocks noChangeArrowheads="1"/>
          </p:cNvSpPr>
          <p:nvPr/>
        </p:nvSpPr>
        <p:spPr bwMode="auto">
          <a:xfrm>
            <a:off x="5818188" y="25844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0" name="Oval 53"/>
          <p:cNvSpPr>
            <a:spLocks noChangeArrowheads="1"/>
          </p:cNvSpPr>
          <p:nvPr/>
        </p:nvSpPr>
        <p:spPr bwMode="auto">
          <a:xfrm>
            <a:off x="6354763" y="2584450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1" name="Text Box 54"/>
          <p:cNvSpPr txBox="1">
            <a:spLocks noChangeArrowheads="1"/>
          </p:cNvSpPr>
          <p:nvPr/>
        </p:nvSpPr>
        <p:spPr bwMode="auto">
          <a:xfrm>
            <a:off x="693738" y="243046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6</a:t>
            </a:r>
          </a:p>
        </p:txBody>
      </p:sp>
      <p:sp>
        <p:nvSpPr>
          <p:cNvPr id="15412" name="Oval 56"/>
          <p:cNvSpPr>
            <a:spLocks noChangeArrowheads="1"/>
          </p:cNvSpPr>
          <p:nvPr/>
        </p:nvSpPr>
        <p:spPr bwMode="auto">
          <a:xfrm>
            <a:off x="1538288" y="312896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3" name="Oval 57"/>
          <p:cNvSpPr>
            <a:spLocks noChangeArrowheads="1"/>
          </p:cNvSpPr>
          <p:nvPr/>
        </p:nvSpPr>
        <p:spPr bwMode="auto">
          <a:xfrm>
            <a:off x="2073275" y="3128963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4" name="Oval 58"/>
          <p:cNvSpPr>
            <a:spLocks noChangeArrowheads="1"/>
          </p:cNvSpPr>
          <p:nvPr/>
        </p:nvSpPr>
        <p:spPr bwMode="auto">
          <a:xfrm>
            <a:off x="2606675" y="312896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5" name="Oval 59"/>
          <p:cNvSpPr>
            <a:spLocks noChangeArrowheads="1"/>
          </p:cNvSpPr>
          <p:nvPr/>
        </p:nvSpPr>
        <p:spPr bwMode="auto">
          <a:xfrm>
            <a:off x="3143250" y="312896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6" name="Oval 60"/>
          <p:cNvSpPr>
            <a:spLocks noChangeArrowheads="1"/>
          </p:cNvSpPr>
          <p:nvPr/>
        </p:nvSpPr>
        <p:spPr bwMode="auto">
          <a:xfrm>
            <a:off x="3678238" y="312896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7" name="Oval 61"/>
          <p:cNvSpPr>
            <a:spLocks noChangeArrowheads="1"/>
          </p:cNvSpPr>
          <p:nvPr/>
        </p:nvSpPr>
        <p:spPr bwMode="auto">
          <a:xfrm>
            <a:off x="4256088" y="3128963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8" name="Oval 62"/>
          <p:cNvSpPr>
            <a:spLocks noChangeArrowheads="1"/>
          </p:cNvSpPr>
          <p:nvPr/>
        </p:nvSpPr>
        <p:spPr bwMode="auto">
          <a:xfrm>
            <a:off x="4748213" y="312896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19" name="Oval 63"/>
          <p:cNvSpPr>
            <a:spLocks noChangeArrowheads="1"/>
          </p:cNvSpPr>
          <p:nvPr/>
        </p:nvSpPr>
        <p:spPr bwMode="auto">
          <a:xfrm>
            <a:off x="5327650" y="3128963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0" name="Oval 64"/>
          <p:cNvSpPr>
            <a:spLocks noChangeArrowheads="1"/>
          </p:cNvSpPr>
          <p:nvPr/>
        </p:nvSpPr>
        <p:spPr bwMode="auto">
          <a:xfrm>
            <a:off x="5818188" y="3128963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1" name="Oval 65"/>
          <p:cNvSpPr>
            <a:spLocks noChangeArrowheads="1"/>
          </p:cNvSpPr>
          <p:nvPr/>
        </p:nvSpPr>
        <p:spPr bwMode="auto">
          <a:xfrm>
            <a:off x="6354763" y="312896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2" name="Text Box 66"/>
          <p:cNvSpPr txBox="1">
            <a:spLocks noChangeArrowheads="1"/>
          </p:cNvSpPr>
          <p:nvPr/>
        </p:nvSpPr>
        <p:spPr bwMode="auto">
          <a:xfrm>
            <a:off x="693738" y="2968625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5</a:t>
            </a:r>
          </a:p>
        </p:txBody>
      </p:sp>
      <p:sp>
        <p:nvSpPr>
          <p:cNvPr id="15423" name="Oval 68"/>
          <p:cNvSpPr>
            <a:spLocks noChangeArrowheads="1"/>
          </p:cNvSpPr>
          <p:nvPr/>
        </p:nvSpPr>
        <p:spPr bwMode="auto">
          <a:xfrm>
            <a:off x="1538288" y="377190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4" name="Oval 69"/>
          <p:cNvSpPr>
            <a:spLocks noChangeArrowheads="1"/>
          </p:cNvSpPr>
          <p:nvPr/>
        </p:nvSpPr>
        <p:spPr bwMode="auto">
          <a:xfrm>
            <a:off x="2073275" y="377190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5" name="Oval 70"/>
          <p:cNvSpPr>
            <a:spLocks noChangeArrowheads="1"/>
          </p:cNvSpPr>
          <p:nvPr/>
        </p:nvSpPr>
        <p:spPr bwMode="auto">
          <a:xfrm>
            <a:off x="2606675" y="377190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6" name="Oval 71"/>
          <p:cNvSpPr>
            <a:spLocks noChangeArrowheads="1"/>
          </p:cNvSpPr>
          <p:nvPr/>
        </p:nvSpPr>
        <p:spPr bwMode="auto">
          <a:xfrm>
            <a:off x="3143250" y="377190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7" name="Oval 72"/>
          <p:cNvSpPr>
            <a:spLocks noChangeArrowheads="1"/>
          </p:cNvSpPr>
          <p:nvPr/>
        </p:nvSpPr>
        <p:spPr bwMode="auto">
          <a:xfrm>
            <a:off x="3678238" y="3771900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8" name="Oval 73"/>
          <p:cNvSpPr>
            <a:spLocks noChangeArrowheads="1"/>
          </p:cNvSpPr>
          <p:nvPr/>
        </p:nvSpPr>
        <p:spPr bwMode="auto">
          <a:xfrm>
            <a:off x="4256088" y="377190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29" name="Oval 74"/>
          <p:cNvSpPr>
            <a:spLocks noChangeArrowheads="1"/>
          </p:cNvSpPr>
          <p:nvPr/>
        </p:nvSpPr>
        <p:spPr bwMode="auto">
          <a:xfrm>
            <a:off x="4748213" y="377190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30" name="Oval 75"/>
          <p:cNvSpPr>
            <a:spLocks noChangeArrowheads="1"/>
          </p:cNvSpPr>
          <p:nvPr/>
        </p:nvSpPr>
        <p:spPr bwMode="auto">
          <a:xfrm>
            <a:off x="5327650" y="377190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31" name="Oval 76"/>
          <p:cNvSpPr>
            <a:spLocks noChangeArrowheads="1"/>
          </p:cNvSpPr>
          <p:nvPr/>
        </p:nvSpPr>
        <p:spPr bwMode="auto">
          <a:xfrm>
            <a:off x="5818188" y="3771900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32" name="Oval 77"/>
          <p:cNvSpPr>
            <a:spLocks noChangeArrowheads="1"/>
          </p:cNvSpPr>
          <p:nvPr/>
        </p:nvSpPr>
        <p:spPr bwMode="auto">
          <a:xfrm>
            <a:off x="6354763" y="377190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33" name="Text Box 78"/>
          <p:cNvSpPr txBox="1">
            <a:spLocks noChangeArrowheads="1"/>
          </p:cNvSpPr>
          <p:nvPr/>
        </p:nvSpPr>
        <p:spPr bwMode="auto">
          <a:xfrm>
            <a:off x="693738" y="358298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4</a:t>
            </a:r>
          </a:p>
        </p:txBody>
      </p:sp>
      <p:sp>
        <p:nvSpPr>
          <p:cNvPr id="15434" name="Oval 80"/>
          <p:cNvSpPr>
            <a:spLocks noChangeArrowheads="1"/>
          </p:cNvSpPr>
          <p:nvPr/>
        </p:nvSpPr>
        <p:spPr bwMode="auto">
          <a:xfrm>
            <a:off x="1538288" y="431641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35" name="Oval 81"/>
          <p:cNvSpPr>
            <a:spLocks noChangeArrowheads="1"/>
          </p:cNvSpPr>
          <p:nvPr/>
        </p:nvSpPr>
        <p:spPr bwMode="auto">
          <a:xfrm>
            <a:off x="2073275" y="4316413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36" name="Oval 82"/>
          <p:cNvSpPr>
            <a:spLocks noChangeArrowheads="1"/>
          </p:cNvSpPr>
          <p:nvPr/>
        </p:nvSpPr>
        <p:spPr bwMode="auto">
          <a:xfrm>
            <a:off x="2606675" y="431641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37" name="Oval 83"/>
          <p:cNvSpPr>
            <a:spLocks noChangeArrowheads="1"/>
          </p:cNvSpPr>
          <p:nvPr/>
        </p:nvSpPr>
        <p:spPr bwMode="auto">
          <a:xfrm>
            <a:off x="3143250" y="431641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38" name="Oval 84"/>
          <p:cNvSpPr>
            <a:spLocks noChangeArrowheads="1"/>
          </p:cNvSpPr>
          <p:nvPr/>
        </p:nvSpPr>
        <p:spPr bwMode="auto">
          <a:xfrm>
            <a:off x="3678238" y="431641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39" name="Oval 85"/>
          <p:cNvSpPr>
            <a:spLocks noChangeArrowheads="1"/>
          </p:cNvSpPr>
          <p:nvPr/>
        </p:nvSpPr>
        <p:spPr bwMode="auto">
          <a:xfrm>
            <a:off x="4256088" y="4316413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40" name="Oval 86"/>
          <p:cNvSpPr>
            <a:spLocks noChangeArrowheads="1"/>
          </p:cNvSpPr>
          <p:nvPr/>
        </p:nvSpPr>
        <p:spPr bwMode="auto">
          <a:xfrm>
            <a:off x="4748213" y="4316413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41" name="Oval 87"/>
          <p:cNvSpPr>
            <a:spLocks noChangeArrowheads="1"/>
          </p:cNvSpPr>
          <p:nvPr/>
        </p:nvSpPr>
        <p:spPr bwMode="auto">
          <a:xfrm>
            <a:off x="5327650" y="4316413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42" name="Oval 88"/>
          <p:cNvSpPr>
            <a:spLocks noChangeArrowheads="1"/>
          </p:cNvSpPr>
          <p:nvPr/>
        </p:nvSpPr>
        <p:spPr bwMode="auto">
          <a:xfrm>
            <a:off x="5818188" y="4316413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43" name="Oval 89"/>
          <p:cNvSpPr>
            <a:spLocks noChangeArrowheads="1"/>
          </p:cNvSpPr>
          <p:nvPr/>
        </p:nvSpPr>
        <p:spPr bwMode="auto">
          <a:xfrm>
            <a:off x="6354763" y="4316413"/>
            <a:ext cx="176212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44" name="Text Box 90"/>
          <p:cNvSpPr txBox="1">
            <a:spLocks noChangeArrowheads="1"/>
          </p:cNvSpPr>
          <p:nvPr/>
        </p:nvSpPr>
        <p:spPr bwMode="auto">
          <a:xfrm>
            <a:off x="693738" y="411956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3</a:t>
            </a:r>
          </a:p>
        </p:txBody>
      </p:sp>
      <p:sp>
        <p:nvSpPr>
          <p:cNvPr id="15445" name="Oval 92"/>
          <p:cNvSpPr>
            <a:spLocks noChangeArrowheads="1"/>
          </p:cNvSpPr>
          <p:nvPr/>
        </p:nvSpPr>
        <p:spPr bwMode="auto">
          <a:xfrm>
            <a:off x="1538288" y="49625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46" name="Oval 93"/>
          <p:cNvSpPr>
            <a:spLocks noChangeArrowheads="1"/>
          </p:cNvSpPr>
          <p:nvPr/>
        </p:nvSpPr>
        <p:spPr bwMode="auto">
          <a:xfrm>
            <a:off x="2073275" y="496252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47" name="Oval 94"/>
          <p:cNvSpPr>
            <a:spLocks noChangeArrowheads="1"/>
          </p:cNvSpPr>
          <p:nvPr/>
        </p:nvSpPr>
        <p:spPr bwMode="auto">
          <a:xfrm>
            <a:off x="2606675" y="49625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48" name="Oval 95"/>
          <p:cNvSpPr>
            <a:spLocks noChangeArrowheads="1"/>
          </p:cNvSpPr>
          <p:nvPr/>
        </p:nvSpPr>
        <p:spPr bwMode="auto">
          <a:xfrm>
            <a:off x="3143250" y="49625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49" name="Oval 96"/>
          <p:cNvSpPr>
            <a:spLocks noChangeArrowheads="1"/>
          </p:cNvSpPr>
          <p:nvPr/>
        </p:nvSpPr>
        <p:spPr bwMode="auto">
          <a:xfrm>
            <a:off x="3678238" y="4962525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50" name="Oval 97"/>
          <p:cNvSpPr>
            <a:spLocks noChangeArrowheads="1"/>
          </p:cNvSpPr>
          <p:nvPr/>
        </p:nvSpPr>
        <p:spPr bwMode="auto">
          <a:xfrm>
            <a:off x="4256088" y="49625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51" name="Oval 98"/>
          <p:cNvSpPr>
            <a:spLocks noChangeArrowheads="1"/>
          </p:cNvSpPr>
          <p:nvPr/>
        </p:nvSpPr>
        <p:spPr bwMode="auto">
          <a:xfrm>
            <a:off x="4748213" y="4962525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52" name="Oval 99"/>
          <p:cNvSpPr>
            <a:spLocks noChangeArrowheads="1"/>
          </p:cNvSpPr>
          <p:nvPr/>
        </p:nvSpPr>
        <p:spPr bwMode="auto">
          <a:xfrm>
            <a:off x="5327650" y="4962525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53" name="Oval 100"/>
          <p:cNvSpPr>
            <a:spLocks noChangeArrowheads="1"/>
          </p:cNvSpPr>
          <p:nvPr/>
        </p:nvSpPr>
        <p:spPr bwMode="auto">
          <a:xfrm>
            <a:off x="5818188" y="4962525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54" name="Oval 101"/>
          <p:cNvSpPr>
            <a:spLocks noChangeArrowheads="1"/>
          </p:cNvSpPr>
          <p:nvPr/>
        </p:nvSpPr>
        <p:spPr bwMode="auto">
          <a:xfrm>
            <a:off x="6354763" y="4962525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55" name="Text Box 102"/>
          <p:cNvSpPr txBox="1">
            <a:spLocks noChangeArrowheads="1"/>
          </p:cNvSpPr>
          <p:nvPr/>
        </p:nvSpPr>
        <p:spPr bwMode="auto">
          <a:xfrm>
            <a:off x="693738" y="473551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2</a:t>
            </a:r>
          </a:p>
        </p:txBody>
      </p:sp>
      <p:sp>
        <p:nvSpPr>
          <p:cNvPr id="15456" name="Oval 104"/>
          <p:cNvSpPr>
            <a:spLocks noChangeArrowheads="1"/>
          </p:cNvSpPr>
          <p:nvPr/>
        </p:nvSpPr>
        <p:spPr bwMode="auto">
          <a:xfrm>
            <a:off x="1538288" y="55562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57" name="Oval 105"/>
          <p:cNvSpPr>
            <a:spLocks noChangeArrowheads="1"/>
          </p:cNvSpPr>
          <p:nvPr/>
        </p:nvSpPr>
        <p:spPr bwMode="auto">
          <a:xfrm>
            <a:off x="2073275" y="5556250"/>
            <a:ext cx="176213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58" name="Oval 106"/>
          <p:cNvSpPr>
            <a:spLocks noChangeArrowheads="1"/>
          </p:cNvSpPr>
          <p:nvPr/>
        </p:nvSpPr>
        <p:spPr bwMode="auto">
          <a:xfrm>
            <a:off x="2606675" y="55562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59" name="Oval 107"/>
          <p:cNvSpPr>
            <a:spLocks noChangeArrowheads="1"/>
          </p:cNvSpPr>
          <p:nvPr/>
        </p:nvSpPr>
        <p:spPr bwMode="auto">
          <a:xfrm>
            <a:off x="3143250" y="55562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0" name="Oval 108"/>
          <p:cNvSpPr>
            <a:spLocks noChangeArrowheads="1"/>
          </p:cNvSpPr>
          <p:nvPr/>
        </p:nvSpPr>
        <p:spPr bwMode="auto">
          <a:xfrm>
            <a:off x="3678238" y="5556250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1" name="Oval 109"/>
          <p:cNvSpPr>
            <a:spLocks noChangeArrowheads="1"/>
          </p:cNvSpPr>
          <p:nvPr/>
        </p:nvSpPr>
        <p:spPr bwMode="auto">
          <a:xfrm>
            <a:off x="4256088" y="5556250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2" name="Oval 110"/>
          <p:cNvSpPr>
            <a:spLocks noChangeArrowheads="1"/>
          </p:cNvSpPr>
          <p:nvPr/>
        </p:nvSpPr>
        <p:spPr bwMode="auto">
          <a:xfrm>
            <a:off x="4748213" y="5556250"/>
            <a:ext cx="177800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3" name="Oval 111"/>
          <p:cNvSpPr>
            <a:spLocks noChangeArrowheads="1"/>
          </p:cNvSpPr>
          <p:nvPr/>
        </p:nvSpPr>
        <p:spPr bwMode="auto">
          <a:xfrm>
            <a:off x="5327650" y="5556250"/>
            <a:ext cx="176213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4" name="Oval 112"/>
          <p:cNvSpPr>
            <a:spLocks noChangeArrowheads="1"/>
          </p:cNvSpPr>
          <p:nvPr/>
        </p:nvSpPr>
        <p:spPr bwMode="auto">
          <a:xfrm>
            <a:off x="5818188" y="55562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5" name="Oval 113"/>
          <p:cNvSpPr>
            <a:spLocks noChangeArrowheads="1"/>
          </p:cNvSpPr>
          <p:nvPr/>
        </p:nvSpPr>
        <p:spPr bwMode="auto">
          <a:xfrm>
            <a:off x="6354763" y="5556250"/>
            <a:ext cx="176212" cy="19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6" name="Text Box 114"/>
          <p:cNvSpPr txBox="1">
            <a:spLocks noChangeArrowheads="1"/>
          </p:cNvSpPr>
          <p:nvPr/>
        </p:nvSpPr>
        <p:spPr bwMode="auto">
          <a:xfrm>
            <a:off x="693738" y="5426075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1</a:t>
            </a:r>
          </a:p>
        </p:txBody>
      </p:sp>
      <p:sp>
        <p:nvSpPr>
          <p:cNvPr id="15467" name="Line 116"/>
          <p:cNvSpPr>
            <a:spLocks noChangeShapeType="1"/>
          </p:cNvSpPr>
          <p:nvPr/>
        </p:nvSpPr>
        <p:spPr bwMode="auto">
          <a:xfrm flipH="1">
            <a:off x="2741613" y="5705475"/>
            <a:ext cx="1027112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8" name="Line 118"/>
          <p:cNvSpPr>
            <a:spLocks noChangeShapeType="1"/>
          </p:cNvSpPr>
          <p:nvPr/>
        </p:nvSpPr>
        <p:spPr bwMode="auto">
          <a:xfrm flipH="1">
            <a:off x="4881563" y="5656263"/>
            <a:ext cx="49053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9" name="Line 127"/>
          <p:cNvSpPr>
            <a:spLocks noChangeShapeType="1"/>
          </p:cNvSpPr>
          <p:nvPr/>
        </p:nvSpPr>
        <p:spPr bwMode="auto">
          <a:xfrm flipH="1">
            <a:off x="3767138" y="5060950"/>
            <a:ext cx="158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0" name="Line 129"/>
          <p:cNvSpPr>
            <a:spLocks noChangeShapeType="1"/>
          </p:cNvSpPr>
          <p:nvPr/>
        </p:nvSpPr>
        <p:spPr bwMode="auto">
          <a:xfrm flipH="1">
            <a:off x="5418138" y="5110163"/>
            <a:ext cx="49053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1" name="Line 142"/>
          <p:cNvSpPr>
            <a:spLocks noChangeShapeType="1"/>
          </p:cNvSpPr>
          <p:nvPr/>
        </p:nvSpPr>
        <p:spPr bwMode="auto">
          <a:xfrm flipH="1">
            <a:off x="3806825" y="4475163"/>
            <a:ext cx="488950" cy="496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2" name="Line 146"/>
          <p:cNvSpPr>
            <a:spLocks noChangeShapeType="1"/>
          </p:cNvSpPr>
          <p:nvPr/>
        </p:nvSpPr>
        <p:spPr bwMode="auto">
          <a:xfrm flipH="1">
            <a:off x="5945188" y="4475163"/>
            <a:ext cx="490537" cy="496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3" name="Line 149"/>
          <p:cNvSpPr>
            <a:spLocks noChangeShapeType="1"/>
          </p:cNvSpPr>
          <p:nvPr/>
        </p:nvSpPr>
        <p:spPr bwMode="auto">
          <a:xfrm>
            <a:off x="5951538" y="3871913"/>
            <a:ext cx="490537" cy="546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4" name="Line 151"/>
          <p:cNvSpPr>
            <a:spLocks noChangeShapeType="1"/>
          </p:cNvSpPr>
          <p:nvPr/>
        </p:nvSpPr>
        <p:spPr bwMode="auto">
          <a:xfrm>
            <a:off x="3767138" y="3821113"/>
            <a:ext cx="488950" cy="544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5" name="Line 161"/>
          <p:cNvSpPr>
            <a:spLocks noChangeShapeType="1"/>
          </p:cNvSpPr>
          <p:nvPr/>
        </p:nvSpPr>
        <p:spPr bwMode="auto">
          <a:xfrm flipH="1">
            <a:off x="3767138" y="3276600"/>
            <a:ext cx="488950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6" name="Line 164"/>
          <p:cNvSpPr>
            <a:spLocks noChangeShapeType="1"/>
          </p:cNvSpPr>
          <p:nvPr/>
        </p:nvSpPr>
        <p:spPr bwMode="auto">
          <a:xfrm flipH="1">
            <a:off x="5908675" y="3276600"/>
            <a:ext cx="1588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7" name="Line 176"/>
          <p:cNvSpPr>
            <a:spLocks noChangeShapeType="1"/>
          </p:cNvSpPr>
          <p:nvPr/>
        </p:nvSpPr>
        <p:spPr bwMode="auto">
          <a:xfrm flipH="1">
            <a:off x="4302125" y="2732088"/>
            <a:ext cx="490538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8" name="Line 179"/>
          <p:cNvSpPr>
            <a:spLocks noChangeShapeType="1"/>
          </p:cNvSpPr>
          <p:nvPr/>
        </p:nvSpPr>
        <p:spPr bwMode="auto">
          <a:xfrm flipH="1">
            <a:off x="5951538" y="2682875"/>
            <a:ext cx="49053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9" name="Line 183"/>
          <p:cNvSpPr>
            <a:spLocks noChangeShapeType="1"/>
          </p:cNvSpPr>
          <p:nvPr/>
        </p:nvSpPr>
        <p:spPr bwMode="auto">
          <a:xfrm>
            <a:off x="5462588" y="1543050"/>
            <a:ext cx="488950" cy="5445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80" name="Line 184"/>
          <p:cNvSpPr>
            <a:spLocks noChangeShapeType="1"/>
          </p:cNvSpPr>
          <p:nvPr/>
        </p:nvSpPr>
        <p:spPr bwMode="auto">
          <a:xfrm flipH="1">
            <a:off x="5418138" y="1492250"/>
            <a:ext cx="158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81" name="Line 187"/>
          <p:cNvSpPr>
            <a:spLocks noChangeShapeType="1"/>
          </p:cNvSpPr>
          <p:nvPr/>
        </p:nvSpPr>
        <p:spPr bwMode="auto">
          <a:xfrm flipH="1">
            <a:off x="3765550" y="5734050"/>
            <a:ext cx="538163" cy="455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82" name="Line 194"/>
          <p:cNvSpPr>
            <a:spLocks noChangeShapeType="1"/>
          </p:cNvSpPr>
          <p:nvPr/>
        </p:nvSpPr>
        <p:spPr bwMode="auto">
          <a:xfrm flipH="1">
            <a:off x="4881563" y="2085975"/>
            <a:ext cx="536575" cy="5476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83" name="Line 196"/>
          <p:cNvSpPr>
            <a:spLocks noChangeShapeType="1"/>
          </p:cNvSpPr>
          <p:nvPr/>
        </p:nvSpPr>
        <p:spPr bwMode="auto">
          <a:xfrm>
            <a:off x="5951538" y="2087563"/>
            <a:ext cx="490537" cy="496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84" name="Line 203"/>
          <p:cNvSpPr>
            <a:spLocks noChangeShapeType="1"/>
          </p:cNvSpPr>
          <p:nvPr/>
        </p:nvSpPr>
        <p:spPr bwMode="auto">
          <a:xfrm>
            <a:off x="3841750" y="5118100"/>
            <a:ext cx="488950" cy="5445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27B4F3-7EC7-4A5A-A142-74BC2507FF8E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0"/>
            <a:ext cx="8229600" cy="542925"/>
          </a:xfrm>
        </p:spPr>
        <p:txBody>
          <a:bodyPr/>
          <a:lstStyle/>
          <a:p>
            <a:pPr eaLnBrk="1" hangingPunct="1"/>
            <a:r>
              <a:rPr lang="en-US" altLang="en-US" sz="2400"/>
              <a:t>Simulating Gene Ancestry in a small population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6338888"/>
            <a:ext cx="157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Present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0" y="203200"/>
            <a:ext cx="103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Past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193675" y="663575"/>
            <a:ext cx="0" cy="564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309563" y="855663"/>
            <a:ext cx="253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Generation #</a:t>
            </a:r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2606675" y="6149975"/>
            <a:ext cx="17780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93" name="Oval 11"/>
          <p:cNvSpPr>
            <a:spLocks noChangeArrowheads="1"/>
          </p:cNvSpPr>
          <p:nvPr/>
        </p:nvSpPr>
        <p:spPr bwMode="auto">
          <a:xfrm>
            <a:off x="3678238" y="6149975"/>
            <a:ext cx="176212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94" name="Oval 13"/>
          <p:cNvSpPr>
            <a:spLocks noChangeArrowheads="1"/>
          </p:cNvSpPr>
          <p:nvPr/>
        </p:nvSpPr>
        <p:spPr bwMode="auto">
          <a:xfrm>
            <a:off x="4748213" y="6149975"/>
            <a:ext cx="17780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95" name="Text Box 17"/>
          <p:cNvSpPr txBox="1">
            <a:spLocks noChangeArrowheads="1"/>
          </p:cNvSpPr>
          <p:nvPr/>
        </p:nvSpPr>
        <p:spPr bwMode="auto">
          <a:xfrm>
            <a:off x="693738" y="592613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0</a:t>
            </a:r>
          </a:p>
        </p:txBody>
      </p:sp>
      <p:sp>
        <p:nvSpPr>
          <p:cNvPr id="16396" name="Oval 25"/>
          <p:cNvSpPr>
            <a:spLocks noChangeArrowheads="1"/>
          </p:cNvSpPr>
          <p:nvPr/>
        </p:nvSpPr>
        <p:spPr bwMode="auto">
          <a:xfrm>
            <a:off x="5327650" y="1393825"/>
            <a:ext cx="176213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97" name="Text Box 28"/>
          <p:cNvSpPr txBox="1">
            <a:spLocks noChangeArrowheads="1"/>
          </p:cNvSpPr>
          <p:nvPr/>
        </p:nvSpPr>
        <p:spPr bwMode="auto">
          <a:xfrm>
            <a:off x="731838" y="120173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8</a:t>
            </a:r>
          </a:p>
        </p:txBody>
      </p:sp>
      <p:sp>
        <p:nvSpPr>
          <p:cNvPr id="16398" name="Oval 36"/>
          <p:cNvSpPr>
            <a:spLocks noChangeArrowheads="1"/>
          </p:cNvSpPr>
          <p:nvPr/>
        </p:nvSpPr>
        <p:spPr bwMode="auto">
          <a:xfrm>
            <a:off x="5327650" y="1938338"/>
            <a:ext cx="176213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99" name="Oval 37"/>
          <p:cNvSpPr>
            <a:spLocks noChangeArrowheads="1"/>
          </p:cNvSpPr>
          <p:nvPr/>
        </p:nvSpPr>
        <p:spPr bwMode="auto">
          <a:xfrm>
            <a:off x="5818188" y="1938338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00" name="Text Box 39"/>
          <p:cNvSpPr txBox="1">
            <a:spLocks noChangeArrowheads="1"/>
          </p:cNvSpPr>
          <p:nvPr/>
        </p:nvSpPr>
        <p:spPr bwMode="auto">
          <a:xfrm>
            <a:off x="693738" y="1778000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7</a:t>
            </a:r>
          </a:p>
        </p:txBody>
      </p:sp>
      <p:sp>
        <p:nvSpPr>
          <p:cNvPr id="16401" name="Oval 46"/>
          <p:cNvSpPr>
            <a:spLocks noChangeArrowheads="1"/>
          </p:cNvSpPr>
          <p:nvPr/>
        </p:nvSpPr>
        <p:spPr bwMode="auto">
          <a:xfrm>
            <a:off x="4748213" y="2584450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02" name="Oval 49"/>
          <p:cNvSpPr>
            <a:spLocks noChangeArrowheads="1"/>
          </p:cNvSpPr>
          <p:nvPr/>
        </p:nvSpPr>
        <p:spPr bwMode="auto">
          <a:xfrm>
            <a:off x="6354763" y="2584450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03" name="Text Box 50"/>
          <p:cNvSpPr txBox="1">
            <a:spLocks noChangeArrowheads="1"/>
          </p:cNvSpPr>
          <p:nvPr/>
        </p:nvSpPr>
        <p:spPr bwMode="auto">
          <a:xfrm>
            <a:off x="693738" y="243046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6</a:t>
            </a:r>
          </a:p>
        </p:txBody>
      </p:sp>
      <p:sp>
        <p:nvSpPr>
          <p:cNvPr id="16404" name="Oval 56"/>
          <p:cNvSpPr>
            <a:spLocks noChangeArrowheads="1"/>
          </p:cNvSpPr>
          <p:nvPr/>
        </p:nvSpPr>
        <p:spPr bwMode="auto">
          <a:xfrm>
            <a:off x="4256088" y="3128963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05" name="Oval 59"/>
          <p:cNvSpPr>
            <a:spLocks noChangeArrowheads="1"/>
          </p:cNvSpPr>
          <p:nvPr/>
        </p:nvSpPr>
        <p:spPr bwMode="auto">
          <a:xfrm>
            <a:off x="5818188" y="3128963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06" name="Text Box 61"/>
          <p:cNvSpPr txBox="1">
            <a:spLocks noChangeArrowheads="1"/>
          </p:cNvSpPr>
          <p:nvPr/>
        </p:nvSpPr>
        <p:spPr bwMode="auto">
          <a:xfrm>
            <a:off x="693738" y="2968625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5</a:t>
            </a:r>
          </a:p>
        </p:txBody>
      </p:sp>
      <p:sp>
        <p:nvSpPr>
          <p:cNvPr id="16407" name="Oval 66"/>
          <p:cNvSpPr>
            <a:spLocks noChangeArrowheads="1"/>
          </p:cNvSpPr>
          <p:nvPr/>
        </p:nvSpPr>
        <p:spPr bwMode="auto">
          <a:xfrm>
            <a:off x="3678238" y="3771900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08" name="Oval 70"/>
          <p:cNvSpPr>
            <a:spLocks noChangeArrowheads="1"/>
          </p:cNvSpPr>
          <p:nvPr/>
        </p:nvSpPr>
        <p:spPr bwMode="auto">
          <a:xfrm>
            <a:off x="5818188" y="3771900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09" name="Text Box 72"/>
          <p:cNvSpPr txBox="1">
            <a:spLocks noChangeArrowheads="1"/>
          </p:cNvSpPr>
          <p:nvPr/>
        </p:nvSpPr>
        <p:spPr bwMode="auto">
          <a:xfrm>
            <a:off x="693738" y="358298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4</a:t>
            </a:r>
          </a:p>
        </p:txBody>
      </p:sp>
      <p:sp>
        <p:nvSpPr>
          <p:cNvPr id="16410" name="Oval 78"/>
          <p:cNvSpPr>
            <a:spLocks noChangeArrowheads="1"/>
          </p:cNvSpPr>
          <p:nvPr/>
        </p:nvSpPr>
        <p:spPr bwMode="auto">
          <a:xfrm>
            <a:off x="4256088" y="4316413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11" name="Oval 82"/>
          <p:cNvSpPr>
            <a:spLocks noChangeArrowheads="1"/>
          </p:cNvSpPr>
          <p:nvPr/>
        </p:nvSpPr>
        <p:spPr bwMode="auto">
          <a:xfrm>
            <a:off x="6354763" y="4316413"/>
            <a:ext cx="176212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12" name="Text Box 83"/>
          <p:cNvSpPr txBox="1">
            <a:spLocks noChangeArrowheads="1"/>
          </p:cNvSpPr>
          <p:nvPr/>
        </p:nvSpPr>
        <p:spPr bwMode="auto">
          <a:xfrm>
            <a:off x="693738" y="411956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3</a:t>
            </a:r>
          </a:p>
        </p:txBody>
      </p:sp>
      <p:sp>
        <p:nvSpPr>
          <p:cNvPr id="16413" name="Oval 88"/>
          <p:cNvSpPr>
            <a:spLocks noChangeArrowheads="1"/>
          </p:cNvSpPr>
          <p:nvPr/>
        </p:nvSpPr>
        <p:spPr bwMode="auto">
          <a:xfrm>
            <a:off x="3678238" y="4962525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14" name="Oval 92"/>
          <p:cNvSpPr>
            <a:spLocks noChangeArrowheads="1"/>
          </p:cNvSpPr>
          <p:nvPr/>
        </p:nvSpPr>
        <p:spPr bwMode="auto">
          <a:xfrm>
            <a:off x="5818188" y="4962525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15" name="Text Box 94"/>
          <p:cNvSpPr txBox="1">
            <a:spLocks noChangeArrowheads="1"/>
          </p:cNvSpPr>
          <p:nvPr/>
        </p:nvSpPr>
        <p:spPr bwMode="auto">
          <a:xfrm>
            <a:off x="693738" y="473551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2</a:t>
            </a:r>
          </a:p>
        </p:txBody>
      </p:sp>
      <p:sp>
        <p:nvSpPr>
          <p:cNvPr id="16416" name="Oval 99"/>
          <p:cNvSpPr>
            <a:spLocks noChangeArrowheads="1"/>
          </p:cNvSpPr>
          <p:nvPr/>
        </p:nvSpPr>
        <p:spPr bwMode="auto">
          <a:xfrm>
            <a:off x="3678238" y="5556250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17" name="Oval 100"/>
          <p:cNvSpPr>
            <a:spLocks noChangeArrowheads="1"/>
          </p:cNvSpPr>
          <p:nvPr/>
        </p:nvSpPr>
        <p:spPr bwMode="auto">
          <a:xfrm>
            <a:off x="4256088" y="5556250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18" name="Oval 102"/>
          <p:cNvSpPr>
            <a:spLocks noChangeArrowheads="1"/>
          </p:cNvSpPr>
          <p:nvPr/>
        </p:nvSpPr>
        <p:spPr bwMode="auto">
          <a:xfrm>
            <a:off x="5327650" y="5556250"/>
            <a:ext cx="176213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419" name="Text Box 105"/>
          <p:cNvSpPr txBox="1">
            <a:spLocks noChangeArrowheads="1"/>
          </p:cNvSpPr>
          <p:nvPr/>
        </p:nvSpPr>
        <p:spPr bwMode="auto">
          <a:xfrm>
            <a:off x="693738" y="5426075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1</a:t>
            </a:r>
          </a:p>
        </p:txBody>
      </p:sp>
      <p:sp>
        <p:nvSpPr>
          <p:cNvPr id="16420" name="Line 106"/>
          <p:cNvSpPr>
            <a:spLocks noChangeShapeType="1"/>
          </p:cNvSpPr>
          <p:nvPr/>
        </p:nvSpPr>
        <p:spPr bwMode="auto">
          <a:xfrm flipH="1">
            <a:off x="2741613" y="5705475"/>
            <a:ext cx="1027112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1" name="Line 107"/>
          <p:cNvSpPr>
            <a:spLocks noChangeShapeType="1"/>
          </p:cNvSpPr>
          <p:nvPr/>
        </p:nvSpPr>
        <p:spPr bwMode="auto">
          <a:xfrm flipH="1">
            <a:off x="4881563" y="5656263"/>
            <a:ext cx="49053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Line 108"/>
          <p:cNvSpPr>
            <a:spLocks noChangeShapeType="1"/>
          </p:cNvSpPr>
          <p:nvPr/>
        </p:nvSpPr>
        <p:spPr bwMode="auto">
          <a:xfrm flipH="1">
            <a:off x="3767138" y="5060950"/>
            <a:ext cx="158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3" name="Line 109"/>
          <p:cNvSpPr>
            <a:spLocks noChangeShapeType="1"/>
          </p:cNvSpPr>
          <p:nvPr/>
        </p:nvSpPr>
        <p:spPr bwMode="auto">
          <a:xfrm flipH="1">
            <a:off x="5418138" y="5110163"/>
            <a:ext cx="49053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4" name="Line 110"/>
          <p:cNvSpPr>
            <a:spLocks noChangeShapeType="1"/>
          </p:cNvSpPr>
          <p:nvPr/>
        </p:nvSpPr>
        <p:spPr bwMode="auto">
          <a:xfrm flipH="1">
            <a:off x="3806825" y="4475163"/>
            <a:ext cx="488950" cy="496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5" name="Line 111"/>
          <p:cNvSpPr>
            <a:spLocks noChangeShapeType="1"/>
          </p:cNvSpPr>
          <p:nvPr/>
        </p:nvSpPr>
        <p:spPr bwMode="auto">
          <a:xfrm flipH="1">
            <a:off x="5945188" y="4475163"/>
            <a:ext cx="490537" cy="496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Line 112"/>
          <p:cNvSpPr>
            <a:spLocks noChangeShapeType="1"/>
          </p:cNvSpPr>
          <p:nvPr/>
        </p:nvSpPr>
        <p:spPr bwMode="auto">
          <a:xfrm>
            <a:off x="5951538" y="3871913"/>
            <a:ext cx="490537" cy="546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7" name="Line 113"/>
          <p:cNvSpPr>
            <a:spLocks noChangeShapeType="1"/>
          </p:cNvSpPr>
          <p:nvPr/>
        </p:nvSpPr>
        <p:spPr bwMode="auto">
          <a:xfrm>
            <a:off x="3767138" y="3821113"/>
            <a:ext cx="488950" cy="544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114"/>
          <p:cNvSpPr>
            <a:spLocks noChangeShapeType="1"/>
          </p:cNvSpPr>
          <p:nvPr/>
        </p:nvSpPr>
        <p:spPr bwMode="auto">
          <a:xfrm flipH="1">
            <a:off x="3767138" y="3276600"/>
            <a:ext cx="488950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9" name="Line 115"/>
          <p:cNvSpPr>
            <a:spLocks noChangeShapeType="1"/>
          </p:cNvSpPr>
          <p:nvPr/>
        </p:nvSpPr>
        <p:spPr bwMode="auto">
          <a:xfrm flipH="1">
            <a:off x="5908675" y="3276600"/>
            <a:ext cx="1588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0" name="Line 116"/>
          <p:cNvSpPr>
            <a:spLocks noChangeShapeType="1"/>
          </p:cNvSpPr>
          <p:nvPr/>
        </p:nvSpPr>
        <p:spPr bwMode="auto">
          <a:xfrm flipH="1">
            <a:off x="4302125" y="2732088"/>
            <a:ext cx="490538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1" name="Line 117"/>
          <p:cNvSpPr>
            <a:spLocks noChangeShapeType="1"/>
          </p:cNvSpPr>
          <p:nvPr/>
        </p:nvSpPr>
        <p:spPr bwMode="auto">
          <a:xfrm flipH="1">
            <a:off x="5951538" y="2682875"/>
            <a:ext cx="49053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2" name="Line 118"/>
          <p:cNvSpPr>
            <a:spLocks noChangeShapeType="1"/>
          </p:cNvSpPr>
          <p:nvPr/>
        </p:nvSpPr>
        <p:spPr bwMode="auto">
          <a:xfrm>
            <a:off x="5462588" y="1543050"/>
            <a:ext cx="488950" cy="5445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3" name="Line 119"/>
          <p:cNvSpPr>
            <a:spLocks noChangeShapeType="1"/>
          </p:cNvSpPr>
          <p:nvPr/>
        </p:nvSpPr>
        <p:spPr bwMode="auto">
          <a:xfrm flipH="1">
            <a:off x="5418138" y="1492250"/>
            <a:ext cx="158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4" name="Line 120"/>
          <p:cNvSpPr>
            <a:spLocks noChangeShapeType="1"/>
          </p:cNvSpPr>
          <p:nvPr/>
        </p:nvSpPr>
        <p:spPr bwMode="auto">
          <a:xfrm flipH="1">
            <a:off x="3765550" y="5734050"/>
            <a:ext cx="538163" cy="455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5" name="Line 121"/>
          <p:cNvSpPr>
            <a:spLocks noChangeShapeType="1"/>
          </p:cNvSpPr>
          <p:nvPr/>
        </p:nvSpPr>
        <p:spPr bwMode="auto">
          <a:xfrm flipH="1">
            <a:off x="4881563" y="2085975"/>
            <a:ext cx="536575" cy="5476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6" name="Line 122"/>
          <p:cNvSpPr>
            <a:spLocks noChangeShapeType="1"/>
          </p:cNvSpPr>
          <p:nvPr/>
        </p:nvSpPr>
        <p:spPr bwMode="auto">
          <a:xfrm>
            <a:off x="5951538" y="2087563"/>
            <a:ext cx="490537" cy="4968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7" name="Line 123"/>
          <p:cNvSpPr>
            <a:spLocks noChangeShapeType="1"/>
          </p:cNvSpPr>
          <p:nvPr/>
        </p:nvSpPr>
        <p:spPr bwMode="auto">
          <a:xfrm>
            <a:off x="3841750" y="5118100"/>
            <a:ext cx="488950" cy="5445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7C185A-CCE1-4E36-90E4-832680E9C473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0"/>
            <a:ext cx="8229600" cy="542925"/>
          </a:xfrm>
        </p:spPr>
        <p:txBody>
          <a:bodyPr/>
          <a:lstStyle/>
          <a:p>
            <a:pPr eaLnBrk="1" hangingPunct="1"/>
            <a:r>
              <a:rPr lang="en-US" altLang="en-US" sz="2400"/>
              <a:t>Simulating Gene Ancestry in a small population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6338888"/>
            <a:ext cx="157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Present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0" y="203200"/>
            <a:ext cx="103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Past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193675" y="663575"/>
            <a:ext cx="0" cy="564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09563" y="855663"/>
            <a:ext cx="253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Generation #</a:t>
            </a:r>
          </a:p>
        </p:txBody>
      </p:sp>
      <p:sp>
        <p:nvSpPr>
          <p:cNvPr id="430087" name="Oval 7"/>
          <p:cNvSpPr>
            <a:spLocks noChangeArrowheads="1"/>
          </p:cNvSpPr>
          <p:nvPr/>
        </p:nvSpPr>
        <p:spPr bwMode="auto">
          <a:xfrm>
            <a:off x="1193800" y="6107113"/>
            <a:ext cx="17780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088" name="Oval 8"/>
          <p:cNvSpPr>
            <a:spLocks noChangeArrowheads="1"/>
          </p:cNvSpPr>
          <p:nvPr/>
        </p:nvSpPr>
        <p:spPr bwMode="auto">
          <a:xfrm>
            <a:off x="2265363" y="6107113"/>
            <a:ext cx="176212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089" name="Oval 9"/>
          <p:cNvSpPr>
            <a:spLocks noChangeArrowheads="1"/>
          </p:cNvSpPr>
          <p:nvPr/>
        </p:nvSpPr>
        <p:spPr bwMode="auto">
          <a:xfrm>
            <a:off x="3335338" y="6107113"/>
            <a:ext cx="177800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693738" y="592613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0</a:t>
            </a:r>
          </a:p>
        </p:txBody>
      </p:sp>
      <p:sp>
        <p:nvSpPr>
          <p:cNvPr id="430091" name="Oval 11"/>
          <p:cNvSpPr>
            <a:spLocks noChangeArrowheads="1"/>
          </p:cNvSpPr>
          <p:nvPr/>
        </p:nvSpPr>
        <p:spPr bwMode="auto">
          <a:xfrm>
            <a:off x="3914775" y="1350963"/>
            <a:ext cx="176213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838" y="120173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8</a:t>
            </a:r>
          </a:p>
        </p:txBody>
      </p:sp>
      <p:sp>
        <p:nvSpPr>
          <p:cNvPr id="430093" name="Oval 13"/>
          <p:cNvSpPr>
            <a:spLocks noChangeArrowheads="1"/>
          </p:cNvSpPr>
          <p:nvPr/>
        </p:nvSpPr>
        <p:spPr bwMode="auto">
          <a:xfrm>
            <a:off x="3914775" y="1895475"/>
            <a:ext cx="176213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094" name="Oval 14"/>
          <p:cNvSpPr>
            <a:spLocks noChangeArrowheads="1"/>
          </p:cNvSpPr>
          <p:nvPr/>
        </p:nvSpPr>
        <p:spPr bwMode="auto">
          <a:xfrm>
            <a:off x="4405313" y="1895475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693738" y="1778000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7</a:t>
            </a:r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3335338" y="2541588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4941888" y="2541588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693738" y="243046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6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2843213" y="3086100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4405313" y="3086100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693738" y="2968625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5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2265363" y="3729038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4405313" y="3729038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693738" y="3582988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4</a:t>
            </a:r>
          </a:p>
        </p:txBody>
      </p:sp>
      <p:sp>
        <p:nvSpPr>
          <p:cNvPr id="430105" name="Oval 25"/>
          <p:cNvSpPr>
            <a:spLocks noChangeArrowheads="1"/>
          </p:cNvSpPr>
          <p:nvPr/>
        </p:nvSpPr>
        <p:spPr bwMode="auto">
          <a:xfrm>
            <a:off x="2843213" y="4273550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06" name="Oval 26"/>
          <p:cNvSpPr>
            <a:spLocks noChangeArrowheads="1"/>
          </p:cNvSpPr>
          <p:nvPr/>
        </p:nvSpPr>
        <p:spPr bwMode="auto">
          <a:xfrm>
            <a:off x="4941888" y="4273550"/>
            <a:ext cx="176212" cy="196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693738" y="411956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3</a:t>
            </a:r>
          </a:p>
        </p:txBody>
      </p:sp>
      <p:sp>
        <p:nvSpPr>
          <p:cNvPr id="430108" name="Oval 28"/>
          <p:cNvSpPr>
            <a:spLocks noChangeArrowheads="1"/>
          </p:cNvSpPr>
          <p:nvPr/>
        </p:nvSpPr>
        <p:spPr bwMode="auto">
          <a:xfrm>
            <a:off x="2265363" y="4919663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09" name="Oval 29"/>
          <p:cNvSpPr>
            <a:spLocks noChangeArrowheads="1"/>
          </p:cNvSpPr>
          <p:nvPr/>
        </p:nvSpPr>
        <p:spPr bwMode="auto">
          <a:xfrm>
            <a:off x="4405313" y="4919663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693738" y="4735513"/>
            <a:ext cx="42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2</a:t>
            </a:r>
          </a:p>
        </p:txBody>
      </p:sp>
      <p:sp>
        <p:nvSpPr>
          <p:cNvPr id="430111" name="Oval 31"/>
          <p:cNvSpPr>
            <a:spLocks noChangeArrowheads="1"/>
          </p:cNvSpPr>
          <p:nvPr/>
        </p:nvSpPr>
        <p:spPr bwMode="auto">
          <a:xfrm>
            <a:off x="2265363" y="5513388"/>
            <a:ext cx="176212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2" name="Oval 32"/>
          <p:cNvSpPr>
            <a:spLocks noChangeArrowheads="1"/>
          </p:cNvSpPr>
          <p:nvPr/>
        </p:nvSpPr>
        <p:spPr bwMode="auto">
          <a:xfrm>
            <a:off x="2843213" y="5513388"/>
            <a:ext cx="177800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3" name="Oval 33"/>
          <p:cNvSpPr>
            <a:spLocks noChangeArrowheads="1"/>
          </p:cNvSpPr>
          <p:nvPr/>
        </p:nvSpPr>
        <p:spPr bwMode="auto">
          <a:xfrm>
            <a:off x="3914775" y="5513388"/>
            <a:ext cx="176213" cy="196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43" name="Text Box 34"/>
          <p:cNvSpPr txBox="1">
            <a:spLocks noChangeArrowheads="1"/>
          </p:cNvSpPr>
          <p:nvPr/>
        </p:nvSpPr>
        <p:spPr bwMode="auto">
          <a:xfrm>
            <a:off x="693738" y="5426075"/>
            <a:ext cx="42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0">
                <a:latin typeface="Arial Unicode MS" pitchFamily="34" charset="-128"/>
              </a:rPr>
              <a:t>1</a:t>
            </a:r>
          </a:p>
        </p:txBody>
      </p:sp>
      <p:sp>
        <p:nvSpPr>
          <p:cNvPr id="430115" name="Line 35"/>
          <p:cNvSpPr>
            <a:spLocks noChangeShapeType="1"/>
          </p:cNvSpPr>
          <p:nvPr/>
        </p:nvSpPr>
        <p:spPr bwMode="auto">
          <a:xfrm flipH="1">
            <a:off x="1328738" y="5662613"/>
            <a:ext cx="1027112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16" name="Line 36"/>
          <p:cNvSpPr>
            <a:spLocks noChangeShapeType="1"/>
          </p:cNvSpPr>
          <p:nvPr/>
        </p:nvSpPr>
        <p:spPr bwMode="auto">
          <a:xfrm flipH="1">
            <a:off x="3468688" y="5613400"/>
            <a:ext cx="49053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17" name="Line 37"/>
          <p:cNvSpPr>
            <a:spLocks noChangeShapeType="1"/>
          </p:cNvSpPr>
          <p:nvPr/>
        </p:nvSpPr>
        <p:spPr bwMode="auto">
          <a:xfrm flipH="1">
            <a:off x="2354263" y="5018088"/>
            <a:ext cx="158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18" name="Line 38"/>
          <p:cNvSpPr>
            <a:spLocks noChangeShapeType="1"/>
          </p:cNvSpPr>
          <p:nvPr/>
        </p:nvSpPr>
        <p:spPr bwMode="auto">
          <a:xfrm flipH="1">
            <a:off x="4005263" y="5067300"/>
            <a:ext cx="49053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19" name="Line 39"/>
          <p:cNvSpPr>
            <a:spLocks noChangeShapeType="1"/>
          </p:cNvSpPr>
          <p:nvPr/>
        </p:nvSpPr>
        <p:spPr bwMode="auto">
          <a:xfrm flipH="1">
            <a:off x="2393950" y="4432300"/>
            <a:ext cx="488950" cy="496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0" name="Line 40"/>
          <p:cNvSpPr>
            <a:spLocks noChangeShapeType="1"/>
          </p:cNvSpPr>
          <p:nvPr/>
        </p:nvSpPr>
        <p:spPr bwMode="auto">
          <a:xfrm flipH="1">
            <a:off x="4532313" y="4432300"/>
            <a:ext cx="490537" cy="496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1" name="Line 41"/>
          <p:cNvSpPr>
            <a:spLocks noChangeShapeType="1"/>
          </p:cNvSpPr>
          <p:nvPr/>
        </p:nvSpPr>
        <p:spPr bwMode="auto">
          <a:xfrm>
            <a:off x="4538663" y="3829050"/>
            <a:ext cx="490537" cy="546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>
            <a:off x="2354263" y="3778250"/>
            <a:ext cx="488950" cy="5445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3" name="Line 43"/>
          <p:cNvSpPr>
            <a:spLocks noChangeShapeType="1"/>
          </p:cNvSpPr>
          <p:nvPr/>
        </p:nvSpPr>
        <p:spPr bwMode="auto">
          <a:xfrm flipH="1">
            <a:off x="2354263" y="3233738"/>
            <a:ext cx="488950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4" name="Line 44"/>
          <p:cNvSpPr>
            <a:spLocks noChangeShapeType="1"/>
          </p:cNvSpPr>
          <p:nvPr/>
        </p:nvSpPr>
        <p:spPr bwMode="auto">
          <a:xfrm flipH="1">
            <a:off x="4495800" y="3233738"/>
            <a:ext cx="1588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 flipH="1">
            <a:off x="2889250" y="2689225"/>
            <a:ext cx="490538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 flipH="1">
            <a:off x="4538663" y="2640013"/>
            <a:ext cx="49053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4049713" y="1500188"/>
            <a:ext cx="488950" cy="544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 flipH="1">
            <a:off x="4005263" y="1449388"/>
            <a:ext cx="1587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29" name="Line 49"/>
          <p:cNvSpPr>
            <a:spLocks noChangeShapeType="1"/>
          </p:cNvSpPr>
          <p:nvPr/>
        </p:nvSpPr>
        <p:spPr bwMode="auto">
          <a:xfrm flipH="1">
            <a:off x="2352675" y="5691188"/>
            <a:ext cx="538163" cy="4556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 flipH="1">
            <a:off x="3468688" y="2043113"/>
            <a:ext cx="536575" cy="5476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4538663" y="2044700"/>
            <a:ext cx="490537" cy="496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2" name="Line 52"/>
          <p:cNvSpPr>
            <a:spLocks noChangeShapeType="1"/>
          </p:cNvSpPr>
          <p:nvPr/>
        </p:nvSpPr>
        <p:spPr bwMode="auto">
          <a:xfrm>
            <a:off x="2428875" y="5075238"/>
            <a:ext cx="488950" cy="544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3" name="Line 53"/>
          <p:cNvSpPr>
            <a:spLocks noChangeShapeType="1"/>
          </p:cNvSpPr>
          <p:nvPr/>
        </p:nvSpPr>
        <p:spPr bwMode="auto">
          <a:xfrm flipV="1">
            <a:off x="6430963" y="5118100"/>
            <a:ext cx="676275" cy="1111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7145338" y="5080000"/>
            <a:ext cx="809625" cy="1149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5" name="Line 55"/>
          <p:cNvSpPr>
            <a:spLocks noChangeShapeType="1"/>
          </p:cNvSpPr>
          <p:nvPr/>
        </p:nvSpPr>
        <p:spPr bwMode="auto">
          <a:xfrm flipV="1">
            <a:off x="7145338" y="1585913"/>
            <a:ext cx="346075" cy="3532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7529513" y="1547813"/>
            <a:ext cx="1228725" cy="4646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7" name="Freeform 57"/>
          <p:cNvSpPr>
            <a:spLocks/>
          </p:cNvSpPr>
          <p:nvPr/>
        </p:nvSpPr>
        <p:spPr bwMode="auto">
          <a:xfrm>
            <a:off x="5838825" y="5080000"/>
            <a:ext cx="469900" cy="1136650"/>
          </a:xfrm>
          <a:custGeom>
            <a:avLst/>
            <a:gdLst>
              <a:gd name="T0" fmla="*/ 2147483647 w 296"/>
              <a:gd name="T1" fmla="*/ 0 h 1200"/>
              <a:gd name="T2" fmla="*/ 2147483647 w 296"/>
              <a:gd name="T3" fmla="*/ 2147483647 h 1200"/>
              <a:gd name="T4" fmla="*/ 2147483647 w 296"/>
              <a:gd name="T5" fmla="*/ 2147483647 h 1200"/>
              <a:gd name="T6" fmla="*/ 2147483647 w 296"/>
              <a:gd name="T7" fmla="*/ 2147483647 h 1200"/>
              <a:gd name="T8" fmla="*/ 2147483647 w 296"/>
              <a:gd name="T9" fmla="*/ 2147483647 h 1200"/>
              <a:gd name="T10" fmla="*/ 2147483647 w 296"/>
              <a:gd name="T11" fmla="*/ 2147483647 h 1200"/>
              <a:gd name="T12" fmla="*/ 2147483647 w 296"/>
              <a:gd name="T13" fmla="*/ 2147483647 h 1200"/>
              <a:gd name="T14" fmla="*/ 2147483647 w 296"/>
              <a:gd name="T15" fmla="*/ 2147483647 h 1200"/>
              <a:gd name="T16" fmla="*/ 2147483647 w 296"/>
              <a:gd name="T17" fmla="*/ 2147483647 h 1200"/>
              <a:gd name="T18" fmla="*/ 2147483647 w 296"/>
              <a:gd name="T19" fmla="*/ 2147483647 h 1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6"/>
              <a:gd name="T31" fmla="*/ 0 h 1200"/>
              <a:gd name="T32" fmla="*/ 296 w 296"/>
              <a:gd name="T33" fmla="*/ 1200 h 1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6" h="1200">
                <a:moveTo>
                  <a:pt x="248" y="0"/>
                </a:moveTo>
                <a:cubicBezTo>
                  <a:pt x="180" y="56"/>
                  <a:pt x="112" y="112"/>
                  <a:pt x="104" y="192"/>
                </a:cubicBezTo>
                <a:cubicBezTo>
                  <a:pt x="96" y="272"/>
                  <a:pt x="200" y="424"/>
                  <a:pt x="200" y="480"/>
                </a:cubicBezTo>
                <a:cubicBezTo>
                  <a:pt x="200" y="536"/>
                  <a:pt x="104" y="512"/>
                  <a:pt x="104" y="528"/>
                </a:cubicBezTo>
                <a:cubicBezTo>
                  <a:pt x="104" y="544"/>
                  <a:pt x="216" y="520"/>
                  <a:pt x="200" y="576"/>
                </a:cubicBezTo>
                <a:cubicBezTo>
                  <a:pt x="184" y="632"/>
                  <a:pt x="0" y="768"/>
                  <a:pt x="8" y="864"/>
                </a:cubicBezTo>
                <a:cubicBezTo>
                  <a:pt x="16" y="960"/>
                  <a:pt x="200" y="1104"/>
                  <a:pt x="248" y="1152"/>
                </a:cubicBezTo>
                <a:cubicBezTo>
                  <a:pt x="296" y="1200"/>
                  <a:pt x="296" y="1152"/>
                  <a:pt x="296" y="1152"/>
                </a:cubicBezTo>
                <a:cubicBezTo>
                  <a:pt x="296" y="1152"/>
                  <a:pt x="248" y="1152"/>
                  <a:pt x="248" y="1152"/>
                </a:cubicBezTo>
                <a:cubicBezTo>
                  <a:pt x="248" y="1152"/>
                  <a:pt x="288" y="1152"/>
                  <a:pt x="296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38" name="Text Box 58"/>
          <p:cNvSpPr txBox="1">
            <a:spLocks noChangeArrowheads="1"/>
          </p:cNvSpPr>
          <p:nvPr/>
        </p:nvSpPr>
        <p:spPr bwMode="auto">
          <a:xfrm>
            <a:off x="4918075" y="5349875"/>
            <a:ext cx="96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=2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39" name="Freeform 59"/>
          <p:cNvSpPr>
            <a:spLocks/>
          </p:cNvSpPr>
          <p:nvPr/>
        </p:nvSpPr>
        <p:spPr bwMode="auto">
          <a:xfrm>
            <a:off x="5878513" y="1624013"/>
            <a:ext cx="558800" cy="3417887"/>
          </a:xfrm>
          <a:custGeom>
            <a:avLst/>
            <a:gdLst>
              <a:gd name="T0" fmla="*/ 2147483647 w 352"/>
              <a:gd name="T1" fmla="*/ 0 h 2016"/>
              <a:gd name="T2" fmla="*/ 2147483647 w 352"/>
              <a:gd name="T3" fmla="*/ 2147483647 h 2016"/>
              <a:gd name="T4" fmla="*/ 2147483647 w 352"/>
              <a:gd name="T5" fmla="*/ 2147483647 h 2016"/>
              <a:gd name="T6" fmla="*/ 2147483647 w 352"/>
              <a:gd name="T7" fmla="*/ 2147483647 h 2016"/>
              <a:gd name="T8" fmla="*/ 2147483647 w 352"/>
              <a:gd name="T9" fmla="*/ 2147483647 h 2016"/>
              <a:gd name="T10" fmla="*/ 2147483647 w 352"/>
              <a:gd name="T11" fmla="*/ 2147483647 h 2016"/>
              <a:gd name="T12" fmla="*/ 2147483647 w 352"/>
              <a:gd name="T13" fmla="*/ 2147483647 h 2016"/>
              <a:gd name="T14" fmla="*/ 2147483647 w 352"/>
              <a:gd name="T15" fmla="*/ 2147483647 h 2016"/>
              <a:gd name="T16" fmla="*/ 2147483647 w 352"/>
              <a:gd name="T17" fmla="*/ 2147483647 h 2016"/>
              <a:gd name="T18" fmla="*/ 2147483647 w 352"/>
              <a:gd name="T19" fmla="*/ 2147483647 h 20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2"/>
              <a:gd name="T31" fmla="*/ 0 h 2016"/>
              <a:gd name="T32" fmla="*/ 352 w 352"/>
              <a:gd name="T33" fmla="*/ 2016 h 20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2" h="2016">
                <a:moveTo>
                  <a:pt x="304" y="0"/>
                </a:moveTo>
                <a:cubicBezTo>
                  <a:pt x="228" y="72"/>
                  <a:pt x="152" y="144"/>
                  <a:pt x="112" y="240"/>
                </a:cubicBezTo>
                <a:cubicBezTo>
                  <a:pt x="72" y="336"/>
                  <a:pt x="48" y="480"/>
                  <a:pt x="64" y="576"/>
                </a:cubicBezTo>
                <a:cubicBezTo>
                  <a:pt x="80" y="672"/>
                  <a:pt x="216" y="760"/>
                  <a:pt x="208" y="816"/>
                </a:cubicBezTo>
                <a:cubicBezTo>
                  <a:pt x="200" y="872"/>
                  <a:pt x="16" y="880"/>
                  <a:pt x="16" y="912"/>
                </a:cubicBezTo>
                <a:cubicBezTo>
                  <a:pt x="16" y="944"/>
                  <a:pt x="200" y="944"/>
                  <a:pt x="208" y="1008"/>
                </a:cubicBezTo>
                <a:cubicBezTo>
                  <a:pt x="216" y="1072"/>
                  <a:pt x="96" y="1200"/>
                  <a:pt x="64" y="1296"/>
                </a:cubicBezTo>
                <a:cubicBezTo>
                  <a:pt x="32" y="1392"/>
                  <a:pt x="0" y="1488"/>
                  <a:pt x="16" y="1584"/>
                </a:cubicBezTo>
                <a:cubicBezTo>
                  <a:pt x="32" y="1680"/>
                  <a:pt x="104" y="1800"/>
                  <a:pt x="160" y="1872"/>
                </a:cubicBezTo>
                <a:cubicBezTo>
                  <a:pt x="216" y="1944"/>
                  <a:pt x="320" y="1992"/>
                  <a:pt x="352" y="20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40" name="Text Box 60"/>
          <p:cNvSpPr txBox="1">
            <a:spLocks noChangeArrowheads="1"/>
          </p:cNvSpPr>
          <p:nvPr/>
        </p:nvSpPr>
        <p:spPr bwMode="auto">
          <a:xfrm>
            <a:off x="5224463" y="2928938"/>
            <a:ext cx="884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=6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41" name="Oval 61"/>
          <p:cNvSpPr>
            <a:spLocks noChangeArrowheads="1"/>
          </p:cNvSpPr>
          <p:nvPr/>
        </p:nvSpPr>
        <p:spPr bwMode="auto">
          <a:xfrm>
            <a:off x="6300788" y="6194425"/>
            <a:ext cx="2286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42" name="Oval 62"/>
          <p:cNvSpPr>
            <a:spLocks noChangeArrowheads="1"/>
          </p:cNvSpPr>
          <p:nvPr/>
        </p:nvSpPr>
        <p:spPr bwMode="auto">
          <a:xfrm>
            <a:off x="8682038" y="6116638"/>
            <a:ext cx="2286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43" name="Oval 63"/>
          <p:cNvSpPr>
            <a:spLocks noChangeArrowheads="1"/>
          </p:cNvSpPr>
          <p:nvPr/>
        </p:nvSpPr>
        <p:spPr bwMode="auto">
          <a:xfrm>
            <a:off x="7797800" y="6194425"/>
            <a:ext cx="2286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7" grpId="0" animBg="1"/>
      <p:bldP spid="430088" grpId="0" animBg="1"/>
      <p:bldP spid="430089" grpId="0" animBg="1"/>
      <p:bldP spid="430091" grpId="0" animBg="1"/>
      <p:bldP spid="430093" grpId="0" animBg="1"/>
      <p:bldP spid="430094" grpId="0" animBg="1"/>
      <p:bldP spid="430096" grpId="0" animBg="1"/>
      <p:bldP spid="430097" grpId="0" animBg="1"/>
      <p:bldP spid="430099" grpId="0" animBg="1"/>
      <p:bldP spid="430100" grpId="0" animBg="1"/>
      <p:bldP spid="430102" grpId="0" animBg="1"/>
      <p:bldP spid="430103" grpId="0" animBg="1"/>
      <p:bldP spid="430105" grpId="0" animBg="1"/>
      <p:bldP spid="430106" grpId="0" animBg="1"/>
      <p:bldP spid="430108" grpId="0" animBg="1"/>
      <p:bldP spid="430109" grpId="0" animBg="1"/>
      <p:bldP spid="430111" grpId="0" animBg="1"/>
      <p:bldP spid="430112" grpId="0" animBg="1"/>
      <p:bldP spid="430113" grpId="0" animBg="1"/>
      <p:bldP spid="430115" grpId="0" animBg="1"/>
      <p:bldP spid="430116" grpId="0" animBg="1"/>
      <p:bldP spid="430117" grpId="0" animBg="1"/>
      <p:bldP spid="430118" grpId="0" animBg="1"/>
      <p:bldP spid="430119" grpId="0" animBg="1"/>
      <p:bldP spid="430120" grpId="0" animBg="1"/>
      <p:bldP spid="430121" grpId="0" animBg="1"/>
      <p:bldP spid="430122" grpId="0" animBg="1"/>
      <p:bldP spid="430123" grpId="0" animBg="1"/>
      <p:bldP spid="430124" grpId="0" animBg="1"/>
      <p:bldP spid="430125" grpId="0" animBg="1"/>
      <p:bldP spid="430126" grpId="0" animBg="1"/>
      <p:bldP spid="430127" grpId="0" animBg="1"/>
      <p:bldP spid="430128" grpId="0" animBg="1"/>
      <p:bldP spid="430129" grpId="0" animBg="1"/>
      <p:bldP spid="430130" grpId="0" animBg="1"/>
      <p:bldP spid="430131" grpId="0" animBg="1"/>
      <p:bldP spid="430132" grpId="0" animBg="1"/>
      <p:bldP spid="430133" grpId="0" animBg="1"/>
      <p:bldP spid="430134" grpId="0" animBg="1"/>
      <p:bldP spid="430135" grpId="0" animBg="1"/>
      <p:bldP spid="430136" grpId="0" animBg="1"/>
      <p:bldP spid="430137" grpId="0" animBg="1"/>
      <p:bldP spid="430138" grpId="0"/>
      <p:bldP spid="430139" grpId="0" animBg="1"/>
      <p:bldP spid="430140" grpId="0"/>
      <p:bldP spid="430141" grpId="0" animBg="1"/>
      <p:bldP spid="430142" grpId="0" animBg="1"/>
      <p:bldP spid="430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304D86-303B-4196-B645-CF4D654E80D9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en-US" sz="3600"/>
              <a:t>Question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152400" y="633888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Present time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 flipV="1">
            <a:off x="788988" y="2174875"/>
            <a:ext cx="0" cy="397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700338" y="4684713"/>
            <a:ext cx="763587" cy="153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>
            <a:off x="3463925" y="4684713"/>
            <a:ext cx="509588" cy="153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3463925" y="2174875"/>
            <a:ext cx="765175" cy="2509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>
            <a:off x="4229100" y="2174875"/>
            <a:ext cx="1019175" cy="397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3162" name="Freeform 10"/>
          <p:cNvSpPr>
            <a:spLocks/>
          </p:cNvSpPr>
          <p:nvPr/>
        </p:nvSpPr>
        <p:spPr bwMode="auto">
          <a:xfrm>
            <a:off x="2116138" y="4746625"/>
            <a:ext cx="393700" cy="1530350"/>
          </a:xfrm>
          <a:custGeom>
            <a:avLst/>
            <a:gdLst>
              <a:gd name="T0" fmla="*/ 2147483647 w 296"/>
              <a:gd name="T1" fmla="*/ 0 h 1200"/>
              <a:gd name="T2" fmla="*/ 2147483647 w 296"/>
              <a:gd name="T3" fmla="*/ 2147483647 h 1200"/>
              <a:gd name="T4" fmla="*/ 2147483647 w 296"/>
              <a:gd name="T5" fmla="*/ 2147483647 h 1200"/>
              <a:gd name="T6" fmla="*/ 2147483647 w 296"/>
              <a:gd name="T7" fmla="*/ 2147483647 h 1200"/>
              <a:gd name="T8" fmla="*/ 2147483647 w 296"/>
              <a:gd name="T9" fmla="*/ 2147483647 h 1200"/>
              <a:gd name="T10" fmla="*/ 2147483647 w 296"/>
              <a:gd name="T11" fmla="*/ 2147483647 h 1200"/>
              <a:gd name="T12" fmla="*/ 2147483647 w 296"/>
              <a:gd name="T13" fmla="*/ 2147483647 h 1200"/>
              <a:gd name="T14" fmla="*/ 2147483647 w 296"/>
              <a:gd name="T15" fmla="*/ 2147483647 h 1200"/>
              <a:gd name="T16" fmla="*/ 2147483647 w 296"/>
              <a:gd name="T17" fmla="*/ 2147483647 h 1200"/>
              <a:gd name="T18" fmla="*/ 2147483647 w 296"/>
              <a:gd name="T19" fmla="*/ 2147483647 h 1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6"/>
              <a:gd name="T31" fmla="*/ 0 h 1200"/>
              <a:gd name="T32" fmla="*/ 296 w 296"/>
              <a:gd name="T33" fmla="*/ 1200 h 1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6" h="1200">
                <a:moveTo>
                  <a:pt x="248" y="0"/>
                </a:moveTo>
                <a:cubicBezTo>
                  <a:pt x="180" y="56"/>
                  <a:pt x="112" y="112"/>
                  <a:pt x="104" y="192"/>
                </a:cubicBezTo>
                <a:cubicBezTo>
                  <a:pt x="96" y="272"/>
                  <a:pt x="200" y="424"/>
                  <a:pt x="200" y="480"/>
                </a:cubicBezTo>
                <a:cubicBezTo>
                  <a:pt x="200" y="536"/>
                  <a:pt x="104" y="512"/>
                  <a:pt x="104" y="528"/>
                </a:cubicBezTo>
                <a:cubicBezTo>
                  <a:pt x="104" y="544"/>
                  <a:pt x="216" y="520"/>
                  <a:pt x="200" y="576"/>
                </a:cubicBezTo>
                <a:cubicBezTo>
                  <a:pt x="184" y="632"/>
                  <a:pt x="0" y="768"/>
                  <a:pt x="8" y="864"/>
                </a:cubicBezTo>
                <a:cubicBezTo>
                  <a:pt x="16" y="960"/>
                  <a:pt x="200" y="1104"/>
                  <a:pt x="248" y="1152"/>
                </a:cubicBezTo>
                <a:cubicBezTo>
                  <a:pt x="296" y="1200"/>
                  <a:pt x="296" y="1152"/>
                  <a:pt x="296" y="1152"/>
                </a:cubicBezTo>
                <a:cubicBezTo>
                  <a:pt x="296" y="1152"/>
                  <a:pt x="248" y="1152"/>
                  <a:pt x="248" y="1152"/>
                </a:cubicBezTo>
                <a:cubicBezTo>
                  <a:pt x="248" y="1152"/>
                  <a:pt x="288" y="1152"/>
                  <a:pt x="296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1744663" y="5235575"/>
            <a:ext cx="44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33164" name="Freeform 12"/>
          <p:cNvSpPr>
            <a:spLocks/>
          </p:cNvSpPr>
          <p:nvPr/>
        </p:nvSpPr>
        <p:spPr bwMode="auto">
          <a:xfrm>
            <a:off x="2360613" y="2114550"/>
            <a:ext cx="466725" cy="2570163"/>
          </a:xfrm>
          <a:custGeom>
            <a:avLst/>
            <a:gdLst>
              <a:gd name="T0" fmla="*/ 2147483647 w 352"/>
              <a:gd name="T1" fmla="*/ 0 h 2016"/>
              <a:gd name="T2" fmla="*/ 2147483647 w 352"/>
              <a:gd name="T3" fmla="*/ 2147483647 h 2016"/>
              <a:gd name="T4" fmla="*/ 2147483647 w 352"/>
              <a:gd name="T5" fmla="*/ 2147483647 h 2016"/>
              <a:gd name="T6" fmla="*/ 2147483647 w 352"/>
              <a:gd name="T7" fmla="*/ 2147483647 h 2016"/>
              <a:gd name="T8" fmla="*/ 2147483647 w 352"/>
              <a:gd name="T9" fmla="*/ 2147483647 h 2016"/>
              <a:gd name="T10" fmla="*/ 2147483647 w 352"/>
              <a:gd name="T11" fmla="*/ 2147483647 h 2016"/>
              <a:gd name="T12" fmla="*/ 2147483647 w 352"/>
              <a:gd name="T13" fmla="*/ 2147483647 h 2016"/>
              <a:gd name="T14" fmla="*/ 2147483647 w 352"/>
              <a:gd name="T15" fmla="*/ 2147483647 h 2016"/>
              <a:gd name="T16" fmla="*/ 2147483647 w 352"/>
              <a:gd name="T17" fmla="*/ 2147483647 h 2016"/>
              <a:gd name="T18" fmla="*/ 2147483647 w 352"/>
              <a:gd name="T19" fmla="*/ 2147483647 h 20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2"/>
              <a:gd name="T31" fmla="*/ 0 h 2016"/>
              <a:gd name="T32" fmla="*/ 352 w 352"/>
              <a:gd name="T33" fmla="*/ 2016 h 20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2" h="2016">
                <a:moveTo>
                  <a:pt x="304" y="0"/>
                </a:moveTo>
                <a:cubicBezTo>
                  <a:pt x="228" y="72"/>
                  <a:pt x="152" y="144"/>
                  <a:pt x="112" y="240"/>
                </a:cubicBezTo>
                <a:cubicBezTo>
                  <a:pt x="72" y="336"/>
                  <a:pt x="48" y="480"/>
                  <a:pt x="64" y="576"/>
                </a:cubicBezTo>
                <a:cubicBezTo>
                  <a:pt x="80" y="672"/>
                  <a:pt x="216" y="760"/>
                  <a:pt x="208" y="816"/>
                </a:cubicBezTo>
                <a:cubicBezTo>
                  <a:pt x="200" y="872"/>
                  <a:pt x="16" y="880"/>
                  <a:pt x="16" y="912"/>
                </a:cubicBezTo>
                <a:cubicBezTo>
                  <a:pt x="16" y="944"/>
                  <a:pt x="200" y="944"/>
                  <a:pt x="208" y="1008"/>
                </a:cubicBezTo>
                <a:cubicBezTo>
                  <a:pt x="216" y="1072"/>
                  <a:pt x="96" y="1200"/>
                  <a:pt x="64" y="1296"/>
                </a:cubicBezTo>
                <a:cubicBezTo>
                  <a:pt x="32" y="1392"/>
                  <a:pt x="0" y="1488"/>
                  <a:pt x="16" y="1584"/>
                </a:cubicBezTo>
                <a:cubicBezTo>
                  <a:pt x="32" y="1680"/>
                  <a:pt x="104" y="1800"/>
                  <a:pt x="160" y="1872"/>
                </a:cubicBezTo>
                <a:cubicBezTo>
                  <a:pt x="216" y="1944"/>
                  <a:pt x="320" y="1992"/>
                  <a:pt x="352" y="20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1681163" y="3094038"/>
            <a:ext cx="44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2573338" y="6215063"/>
            <a:ext cx="190500" cy="184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5184775" y="6276975"/>
            <a:ext cx="190500" cy="184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3846513" y="6276975"/>
            <a:ext cx="190500" cy="184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3169" name="Text Box 17"/>
          <p:cNvSpPr txBox="1">
            <a:spLocks noChangeArrowheads="1"/>
          </p:cNvSpPr>
          <p:nvPr/>
        </p:nvSpPr>
        <p:spPr bwMode="auto">
          <a:xfrm>
            <a:off x="5378450" y="1816100"/>
            <a:ext cx="3316288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2 questions: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What is the time back to the most recent common ancestor of all the sequences?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What is the total length of the tree </a:t>
            </a:r>
            <a:r>
              <a:rPr lang="en-US" altLang="en-US" sz="2400" i="1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 i="1">
                <a:solidFill>
                  <a:schemeClr val="tx1"/>
                </a:solidFill>
                <a:latin typeface="Times New Roman" pitchFamily="18" charset="0"/>
              </a:rPr>
              <a:t>tot</a:t>
            </a:r>
            <a:r>
              <a:rPr lang="en-US" altLang="en-US" sz="2400" i="1" baseline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aseline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3171" name="Text Box 19"/>
          <p:cNvSpPr txBox="1">
            <a:spLocks noChangeArrowheads="1"/>
          </p:cNvSpPr>
          <p:nvPr/>
        </p:nvSpPr>
        <p:spPr bwMode="auto">
          <a:xfrm>
            <a:off x="117475" y="1662113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Past</a:t>
            </a:r>
          </a:p>
        </p:txBody>
      </p:sp>
      <p:sp>
        <p:nvSpPr>
          <p:cNvPr id="433172" name="Rectangle 20"/>
          <p:cNvSpPr>
            <a:spLocks noChangeArrowheads="1"/>
          </p:cNvSpPr>
          <p:nvPr/>
        </p:nvSpPr>
        <p:spPr bwMode="auto">
          <a:xfrm>
            <a:off x="117475" y="878983"/>
            <a:ext cx="9144000" cy="5964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/>
      <p:bldP spid="433157" grpId="0" animBg="1"/>
      <p:bldP spid="433158" grpId="0" animBg="1"/>
      <p:bldP spid="433159" grpId="0" animBg="1"/>
      <p:bldP spid="433160" grpId="0" animBg="1"/>
      <p:bldP spid="433161" grpId="0" animBg="1"/>
      <p:bldP spid="433162" grpId="0" animBg="1"/>
      <p:bldP spid="433163" grpId="0"/>
      <p:bldP spid="433164" grpId="0" animBg="1"/>
      <p:bldP spid="433165" grpId="0"/>
      <p:bldP spid="433166" grpId="0" animBg="1"/>
      <p:bldP spid="433167" grpId="0" animBg="1"/>
      <p:bldP spid="433168" grpId="0" animBg="1"/>
      <p:bldP spid="433171" grpId="0"/>
      <p:bldP spid="433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CB8B44-2416-41A3-A6E0-5B091C2629FC}" type="slidenum">
              <a:rPr lang="en-US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52400" y="6248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Present time</a:t>
            </a:r>
          </a:p>
        </p:txBody>
      </p:sp>
      <p:sp>
        <p:nvSpPr>
          <p:cNvPr id="397317" name="Line 5"/>
          <p:cNvSpPr>
            <a:spLocks noChangeShapeType="1"/>
          </p:cNvSpPr>
          <p:nvPr/>
        </p:nvSpPr>
        <p:spPr bwMode="auto">
          <a:xfrm flipV="1">
            <a:off x="914400" y="1066800"/>
            <a:ext cx="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152400" y="609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Past</a:t>
            </a:r>
          </a:p>
        </p:txBody>
      </p:sp>
      <p:sp>
        <p:nvSpPr>
          <p:cNvPr id="397319" name="Line 7"/>
          <p:cNvSpPr>
            <a:spLocks noChangeShapeType="1"/>
          </p:cNvSpPr>
          <p:nvPr/>
        </p:nvSpPr>
        <p:spPr bwMode="auto">
          <a:xfrm flipV="1">
            <a:off x="3200400" y="4191000"/>
            <a:ext cx="9144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7320" name="Line 8"/>
          <p:cNvSpPr>
            <a:spLocks noChangeShapeType="1"/>
          </p:cNvSpPr>
          <p:nvPr/>
        </p:nvSpPr>
        <p:spPr bwMode="auto">
          <a:xfrm>
            <a:off x="4114800" y="4191000"/>
            <a:ext cx="6096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7321" name="Line 9"/>
          <p:cNvSpPr>
            <a:spLocks noChangeShapeType="1"/>
          </p:cNvSpPr>
          <p:nvPr/>
        </p:nvSpPr>
        <p:spPr bwMode="auto">
          <a:xfrm flipV="1">
            <a:off x="4114800" y="1066800"/>
            <a:ext cx="9144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7322" name="Line 10"/>
          <p:cNvSpPr>
            <a:spLocks noChangeShapeType="1"/>
          </p:cNvSpPr>
          <p:nvPr/>
        </p:nvSpPr>
        <p:spPr bwMode="auto">
          <a:xfrm>
            <a:off x="5029200" y="1066800"/>
            <a:ext cx="121920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7325" name="Freeform 13"/>
          <p:cNvSpPr>
            <a:spLocks/>
          </p:cNvSpPr>
          <p:nvPr/>
        </p:nvSpPr>
        <p:spPr bwMode="auto">
          <a:xfrm>
            <a:off x="2501900" y="4267200"/>
            <a:ext cx="469900" cy="1905000"/>
          </a:xfrm>
          <a:custGeom>
            <a:avLst/>
            <a:gdLst>
              <a:gd name="T0" fmla="*/ 2147483647 w 296"/>
              <a:gd name="T1" fmla="*/ 0 h 1200"/>
              <a:gd name="T2" fmla="*/ 2147483647 w 296"/>
              <a:gd name="T3" fmla="*/ 2147483647 h 1200"/>
              <a:gd name="T4" fmla="*/ 2147483647 w 296"/>
              <a:gd name="T5" fmla="*/ 2147483647 h 1200"/>
              <a:gd name="T6" fmla="*/ 2147483647 w 296"/>
              <a:gd name="T7" fmla="*/ 2147483647 h 1200"/>
              <a:gd name="T8" fmla="*/ 2147483647 w 296"/>
              <a:gd name="T9" fmla="*/ 2147483647 h 1200"/>
              <a:gd name="T10" fmla="*/ 2147483647 w 296"/>
              <a:gd name="T11" fmla="*/ 2147483647 h 1200"/>
              <a:gd name="T12" fmla="*/ 2147483647 w 296"/>
              <a:gd name="T13" fmla="*/ 2147483647 h 1200"/>
              <a:gd name="T14" fmla="*/ 2147483647 w 296"/>
              <a:gd name="T15" fmla="*/ 2147483647 h 1200"/>
              <a:gd name="T16" fmla="*/ 2147483647 w 296"/>
              <a:gd name="T17" fmla="*/ 2147483647 h 1200"/>
              <a:gd name="T18" fmla="*/ 2147483647 w 296"/>
              <a:gd name="T19" fmla="*/ 2147483647 h 1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6"/>
              <a:gd name="T31" fmla="*/ 0 h 1200"/>
              <a:gd name="T32" fmla="*/ 296 w 296"/>
              <a:gd name="T33" fmla="*/ 1200 h 1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6" h="1200">
                <a:moveTo>
                  <a:pt x="248" y="0"/>
                </a:moveTo>
                <a:cubicBezTo>
                  <a:pt x="180" y="56"/>
                  <a:pt x="112" y="112"/>
                  <a:pt x="104" y="192"/>
                </a:cubicBezTo>
                <a:cubicBezTo>
                  <a:pt x="96" y="272"/>
                  <a:pt x="200" y="424"/>
                  <a:pt x="200" y="480"/>
                </a:cubicBezTo>
                <a:cubicBezTo>
                  <a:pt x="200" y="536"/>
                  <a:pt x="104" y="512"/>
                  <a:pt x="104" y="528"/>
                </a:cubicBezTo>
                <a:cubicBezTo>
                  <a:pt x="104" y="544"/>
                  <a:pt x="216" y="520"/>
                  <a:pt x="200" y="576"/>
                </a:cubicBezTo>
                <a:cubicBezTo>
                  <a:pt x="184" y="632"/>
                  <a:pt x="0" y="768"/>
                  <a:pt x="8" y="864"/>
                </a:cubicBezTo>
                <a:cubicBezTo>
                  <a:pt x="16" y="960"/>
                  <a:pt x="200" y="1104"/>
                  <a:pt x="248" y="1152"/>
                </a:cubicBezTo>
                <a:cubicBezTo>
                  <a:pt x="296" y="1200"/>
                  <a:pt x="296" y="1152"/>
                  <a:pt x="296" y="1152"/>
                </a:cubicBezTo>
                <a:cubicBezTo>
                  <a:pt x="296" y="1152"/>
                  <a:pt x="248" y="1152"/>
                  <a:pt x="248" y="1152"/>
                </a:cubicBezTo>
                <a:cubicBezTo>
                  <a:pt x="248" y="1152"/>
                  <a:pt x="288" y="1152"/>
                  <a:pt x="296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7326" name="Text Box 14"/>
          <p:cNvSpPr txBox="1">
            <a:spLocks noChangeArrowheads="1"/>
          </p:cNvSpPr>
          <p:nvPr/>
        </p:nvSpPr>
        <p:spPr bwMode="auto">
          <a:xfrm>
            <a:off x="2057400" y="4876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7327" name="Freeform 15"/>
          <p:cNvSpPr>
            <a:spLocks/>
          </p:cNvSpPr>
          <p:nvPr/>
        </p:nvSpPr>
        <p:spPr bwMode="auto">
          <a:xfrm>
            <a:off x="2794000" y="990600"/>
            <a:ext cx="558800" cy="3200400"/>
          </a:xfrm>
          <a:custGeom>
            <a:avLst/>
            <a:gdLst>
              <a:gd name="T0" fmla="*/ 2147483647 w 352"/>
              <a:gd name="T1" fmla="*/ 0 h 2016"/>
              <a:gd name="T2" fmla="*/ 2147483647 w 352"/>
              <a:gd name="T3" fmla="*/ 2147483647 h 2016"/>
              <a:gd name="T4" fmla="*/ 2147483647 w 352"/>
              <a:gd name="T5" fmla="*/ 2147483647 h 2016"/>
              <a:gd name="T6" fmla="*/ 2147483647 w 352"/>
              <a:gd name="T7" fmla="*/ 2147483647 h 2016"/>
              <a:gd name="T8" fmla="*/ 2147483647 w 352"/>
              <a:gd name="T9" fmla="*/ 2147483647 h 2016"/>
              <a:gd name="T10" fmla="*/ 2147483647 w 352"/>
              <a:gd name="T11" fmla="*/ 2147483647 h 2016"/>
              <a:gd name="T12" fmla="*/ 2147483647 w 352"/>
              <a:gd name="T13" fmla="*/ 2147483647 h 2016"/>
              <a:gd name="T14" fmla="*/ 2147483647 w 352"/>
              <a:gd name="T15" fmla="*/ 2147483647 h 2016"/>
              <a:gd name="T16" fmla="*/ 2147483647 w 352"/>
              <a:gd name="T17" fmla="*/ 2147483647 h 2016"/>
              <a:gd name="T18" fmla="*/ 2147483647 w 352"/>
              <a:gd name="T19" fmla="*/ 2147483647 h 20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2"/>
              <a:gd name="T31" fmla="*/ 0 h 2016"/>
              <a:gd name="T32" fmla="*/ 352 w 352"/>
              <a:gd name="T33" fmla="*/ 2016 h 20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2" h="2016">
                <a:moveTo>
                  <a:pt x="304" y="0"/>
                </a:moveTo>
                <a:cubicBezTo>
                  <a:pt x="228" y="72"/>
                  <a:pt x="152" y="144"/>
                  <a:pt x="112" y="240"/>
                </a:cubicBezTo>
                <a:cubicBezTo>
                  <a:pt x="72" y="336"/>
                  <a:pt x="48" y="480"/>
                  <a:pt x="64" y="576"/>
                </a:cubicBezTo>
                <a:cubicBezTo>
                  <a:pt x="80" y="672"/>
                  <a:pt x="216" y="760"/>
                  <a:pt x="208" y="816"/>
                </a:cubicBezTo>
                <a:cubicBezTo>
                  <a:pt x="200" y="872"/>
                  <a:pt x="16" y="880"/>
                  <a:pt x="16" y="912"/>
                </a:cubicBezTo>
                <a:cubicBezTo>
                  <a:pt x="16" y="944"/>
                  <a:pt x="200" y="944"/>
                  <a:pt x="208" y="1008"/>
                </a:cubicBezTo>
                <a:cubicBezTo>
                  <a:pt x="216" y="1072"/>
                  <a:pt x="96" y="1200"/>
                  <a:pt x="64" y="1296"/>
                </a:cubicBezTo>
                <a:cubicBezTo>
                  <a:pt x="32" y="1392"/>
                  <a:pt x="0" y="1488"/>
                  <a:pt x="16" y="1584"/>
                </a:cubicBezTo>
                <a:cubicBezTo>
                  <a:pt x="32" y="1680"/>
                  <a:pt x="104" y="1800"/>
                  <a:pt x="160" y="1872"/>
                </a:cubicBezTo>
                <a:cubicBezTo>
                  <a:pt x="216" y="1944"/>
                  <a:pt x="320" y="1992"/>
                  <a:pt x="352" y="20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7328" name="Text Box 16"/>
          <p:cNvSpPr txBox="1">
            <a:spLocks noChangeArrowheads="1"/>
          </p:cNvSpPr>
          <p:nvPr/>
        </p:nvSpPr>
        <p:spPr bwMode="auto">
          <a:xfrm>
            <a:off x="1981200" y="220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7330" name="Text Box 18"/>
          <p:cNvSpPr txBox="1">
            <a:spLocks noChangeArrowheads="1"/>
          </p:cNvSpPr>
          <p:nvPr/>
        </p:nvSpPr>
        <p:spPr bwMode="auto">
          <a:xfrm>
            <a:off x="2819400" y="63246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Sample 3 gene copies </a:t>
            </a:r>
          </a:p>
        </p:txBody>
      </p:sp>
      <p:sp>
        <p:nvSpPr>
          <p:cNvPr id="397331" name="Oval 19"/>
          <p:cNvSpPr>
            <a:spLocks noChangeArrowheads="1"/>
          </p:cNvSpPr>
          <p:nvPr/>
        </p:nvSpPr>
        <p:spPr bwMode="auto">
          <a:xfrm>
            <a:off x="3048000" y="609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7332" name="Oval 20"/>
          <p:cNvSpPr>
            <a:spLocks noChangeArrowheads="1"/>
          </p:cNvSpPr>
          <p:nvPr/>
        </p:nvSpPr>
        <p:spPr bwMode="auto">
          <a:xfrm>
            <a:off x="6172200" y="617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7333" name="Oval 21"/>
          <p:cNvSpPr>
            <a:spLocks noChangeArrowheads="1"/>
          </p:cNvSpPr>
          <p:nvPr/>
        </p:nvSpPr>
        <p:spPr bwMode="auto">
          <a:xfrm>
            <a:off x="4572000" y="617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7334" name="Text Box 22"/>
          <p:cNvSpPr txBox="1">
            <a:spLocks noChangeArrowheads="1"/>
          </p:cNvSpPr>
          <p:nvPr/>
        </p:nvSpPr>
        <p:spPr bwMode="auto">
          <a:xfrm>
            <a:off x="5916613" y="893763"/>
            <a:ext cx="304800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What is the time back to the most recent common ancestor of all the sequences?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 i="1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en-US" sz="2400" i="1" baseline="0">
                <a:solidFill>
                  <a:schemeClr val="tx1"/>
                </a:solidFill>
                <a:latin typeface="Times New Roman" pitchFamily="18" charset="0"/>
              </a:rPr>
              <a:t> + t</a:t>
            </a:r>
            <a:r>
              <a:rPr lang="en-US" altLang="en-US" sz="2400" i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What is the total length of the tree </a:t>
            </a:r>
            <a:r>
              <a:rPr lang="en-US" altLang="en-US" sz="2400" i="1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 i="1">
                <a:solidFill>
                  <a:schemeClr val="tx1"/>
                </a:solidFill>
                <a:latin typeface="Times New Roman" pitchFamily="18" charset="0"/>
              </a:rPr>
              <a:t>tot 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tot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 = 3×</a:t>
            </a:r>
            <a:r>
              <a:rPr lang="en-US" altLang="en-US" sz="2400" i="1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en-US" sz="2400" baseline="0">
                <a:solidFill>
                  <a:schemeClr val="tx1"/>
                </a:solidFill>
                <a:latin typeface="Times New Roman" pitchFamily="18" charset="0"/>
              </a:rPr>
              <a:t> + 2×</a:t>
            </a:r>
            <a:r>
              <a:rPr lang="en-US" altLang="en-US" sz="2400" i="1" baseline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aseline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7340" name="Rectangle 28"/>
          <p:cNvSpPr>
            <a:spLocks noChangeArrowheads="1"/>
          </p:cNvSpPr>
          <p:nvPr/>
        </p:nvSpPr>
        <p:spPr bwMode="auto">
          <a:xfrm>
            <a:off x="171450" y="538960"/>
            <a:ext cx="8640763" cy="6415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40" grpId="0" animBg="1"/>
    </p:bldLst>
  </p:timing>
</p:sld>
</file>

<file path=ppt/theme/theme1.xml><?xml version="1.0" encoding="utf-8"?>
<a:theme xmlns:a="http://schemas.openxmlformats.org/drawingml/2006/main" name="MayrNASTemplate">
  <a:themeElements>
    <a:clrScheme name="">
      <a:dk1>
        <a:srgbClr val="0028BA"/>
      </a:dk1>
      <a:lt1>
        <a:srgbClr val="FFF1DF"/>
      </a:lt1>
      <a:dk2>
        <a:srgbClr val="001E8E"/>
      </a:dk2>
      <a:lt2>
        <a:srgbClr val="FFE4C1"/>
      </a:lt2>
      <a:accent1>
        <a:srgbClr val="00CC99"/>
      </a:accent1>
      <a:accent2>
        <a:srgbClr val="3333CC"/>
      </a:accent2>
      <a:accent3>
        <a:srgbClr val="FFF7EC"/>
      </a:accent3>
      <a:accent4>
        <a:srgbClr val="00219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yrNAS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yrNAS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yrNAS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MayrNASTemplate</Template>
  <TotalTime>58856</TotalTime>
  <Words>1141</Words>
  <Application>Microsoft Office PowerPoint</Application>
  <PresentationFormat>On-screen Show (4:3)</PresentationFormat>
  <Paragraphs>250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Unicode MS</vt:lpstr>
      <vt:lpstr>Cambria Math</vt:lpstr>
      <vt:lpstr>Courier New</vt:lpstr>
      <vt:lpstr>Times</vt:lpstr>
      <vt:lpstr>Times New Roman</vt:lpstr>
      <vt:lpstr>Verdana</vt:lpstr>
      <vt:lpstr>MayrNASTemplate</vt:lpstr>
      <vt:lpstr>Equation</vt:lpstr>
      <vt:lpstr>Coalescent models</vt:lpstr>
      <vt:lpstr>Simulating Gene Ancestry in a small population</vt:lpstr>
      <vt:lpstr>Simulating Gene Ancestry in a small population</vt:lpstr>
      <vt:lpstr>Simulating Gene Ancestry in a small population</vt:lpstr>
      <vt:lpstr>Simulating Gene Ancestry in a small population</vt:lpstr>
      <vt:lpstr>Simulating Gene Ancestry in a small population</vt:lpstr>
      <vt:lpstr>Simulating Gene Ancestry in a small population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Coalescent theory</vt:lpstr>
      <vt:lpstr>Simple Coalescent models</vt:lpstr>
      <vt:lpstr>When did two gene copies have a common ancestor?</vt:lpstr>
      <vt:lpstr>When did two gene copies have a common ancestor?</vt:lpstr>
      <vt:lpstr>Time to the next common ancestor for samples of more than 2 gene copies</vt:lpstr>
      <vt:lpstr>For any part of a tree, when there are j gene copies, what is the time to the next common ancestor?</vt:lpstr>
      <vt:lpstr>The expected time to the most recent common ancestor for a sample of n gene copies</vt:lpstr>
      <vt:lpstr>PowerPoint Presentation</vt:lpstr>
      <vt:lpstr>The expected total time spanned by all the branches, for a sample of n gene copies</vt:lpstr>
      <vt:lpstr>PowerPoint Presentation</vt:lpstr>
      <vt:lpstr>The expected number of mutations</vt:lpstr>
      <vt:lpstr>PowerPoint Presentation</vt:lpstr>
      <vt:lpstr>Week 4 coalescent simulation assignment</vt:lpstr>
    </vt:vector>
  </TitlesOfParts>
  <Company>Life Sciences, Rutgers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Jody Hey</dc:creator>
  <cp:lastModifiedBy>Joshua P Schaaf</cp:lastModifiedBy>
  <cp:revision>201</cp:revision>
  <dcterms:created xsi:type="dcterms:W3CDTF">2005-01-17T19:02:08Z</dcterms:created>
  <dcterms:modified xsi:type="dcterms:W3CDTF">2020-09-23T22:01:01Z</dcterms:modified>
</cp:coreProperties>
</file>