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31" r:id="rId6"/>
    <p:sldId id="533" r:id="rId7"/>
    <p:sldId id="545" r:id="rId8"/>
    <p:sldId id="547" r:id="rId9"/>
    <p:sldId id="546" r:id="rId10"/>
    <p:sldId id="543" r:id="rId11"/>
    <p:sldId id="5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Söhne"/>
              </a:rPr>
              <a:t>Design and Implementation of a Command Line Calculator"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158" y="5212827"/>
            <a:ext cx="4316963" cy="758952"/>
          </a:xfrm>
        </p:spPr>
        <p:txBody>
          <a:bodyPr/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VIABHAV SHARMA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(RA2011026010106)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61" y="72237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72D5C-A871-4DA9-C4DE-E264DC38CF21}"/>
              </a:ext>
            </a:extLst>
          </p:cNvPr>
          <p:cNvSpPr txBox="1"/>
          <p:nvPr/>
        </p:nvSpPr>
        <p:spPr>
          <a:xfrm>
            <a:off x="1306287" y="1843950"/>
            <a:ext cx="8878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Briefly introduce the purpose and goal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Mention the importance of command line calculators and their relevance to the study of compiler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Mention the use of Python programming language and its suitability for this project</a:t>
            </a:r>
          </a:p>
          <a:p>
            <a:pPr algn="just"/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06081"/>
            <a:ext cx="7735824" cy="783212"/>
          </a:xfrm>
        </p:spPr>
        <p:txBody>
          <a:bodyPr/>
          <a:lstStyle/>
          <a:p>
            <a:r>
              <a:rPr lang="en-IN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Project Aim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428999"/>
            <a:ext cx="7858592" cy="24910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State the aim of the project: "To design and implement a command line calculator capable of handling basic arithmetic operations, variables, and functions using Python programming language"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Mention the focus on a user-friendly interface and proper error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Highlight the use of lexical analysis and syntax parsing concepts in compiler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9AE7B-1FE0-8039-6430-C8A0205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5A678-CFD4-0965-0753-0789F82EE914}"/>
              </a:ext>
            </a:extLst>
          </p:cNvPr>
          <p:cNvSpPr txBox="1"/>
          <p:nvPr/>
        </p:nvSpPr>
        <p:spPr>
          <a:xfrm>
            <a:off x="1017037" y="942392"/>
            <a:ext cx="10123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Project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Explain the overall design of the command line calculator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Mention the key components: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Söhne"/>
              </a:rPr>
              <a:t>lexer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, parser, memory manager, error handler, and user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Describe the role of each component and their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Emphasize the use of lexical analysis and syntax parsing in the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Söhne"/>
              </a:rPr>
              <a:t>lexer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 and parser components</a:t>
            </a:r>
          </a:p>
        </p:txBody>
      </p:sp>
    </p:spTree>
    <p:extLst>
      <p:ext uri="{BB962C8B-B14F-4D97-AF65-F5344CB8AC3E}">
        <p14:creationId xmlns:p14="http://schemas.microsoft.com/office/powerpoint/2010/main" val="13843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9AE7B-1FE0-8039-6430-C8A0205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5A678-CFD4-0965-0753-0789F82EE914}"/>
              </a:ext>
            </a:extLst>
          </p:cNvPr>
          <p:cNvSpPr txBox="1"/>
          <p:nvPr/>
        </p:nvSpPr>
        <p:spPr>
          <a:xfrm>
            <a:off x="1017037" y="942392"/>
            <a:ext cx="10123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Project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Explain the overall design of the command line calculator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Mention the key components: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Söhne"/>
              </a:rPr>
              <a:t>lexer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, parser, memory manager, error handler, and user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Describe the role of each component and their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Emphasize the use of lexical analysis and syntax parsing in the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Söhne"/>
              </a:rPr>
              <a:t>lexer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 and parser components</a:t>
            </a:r>
          </a:p>
        </p:txBody>
      </p:sp>
    </p:spTree>
    <p:extLst>
      <p:ext uri="{BB962C8B-B14F-4D97-AF65-F5344CB8AC3E}">
        <p14:creationId xmlns:p14="http://schemas.microsoft.com/office/powerpoint/2010/main" val="27916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0A14C-7FC8-1DD0-5600-8AC3BD1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AA67-C304-FD33-B401-96BF0C5DDE1C}"/>
              </a:ext>
            </a:extLst>
          </p:cNvPr>
          <p:cNvSpPr txBox="1"/>
          <p:nvPr/>
        </p:nvSpPr>
        <p:spPr>
          <a:xfrm>
            <a:off x="1026366" y="933061"/>
            <a:ext cx="83533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    </a:t>
            </a:r>
          </a:p>
          <a:p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CAA2E-8B26-532E-653D-173BB61F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85" y="2045335"/>
            <a:ext cx="7447175" cy="38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4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93976"/>
            <a:ext cx="7735824" cy="727228"/>
          </a:xfrm>
        </p:spPr>
        <p:txBody>
          <a:bodyPr/>
          <a:lstStyle/>
          <a:p>
            <a:r>
              <a:rPr lang="en-US" sz="3500" dirty="0">
                <a:ln w="28575">
                  <a:noFill/>
                  <a:prstDash val="solid"/>
                </a:ln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7" y="3429000"/>
            <a:ext cx="7820885" cy="2387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Summarize the main points discussed throughout the 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Highlight the achievements and contributions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Mention any future possibilities for extending or improving the command line calculator</a:t>
            </a:r>
          </a:p>
          <a:p>
            <a:pPr algn="just"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200" y="1725604"/>
            <a:ext cx="4718304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42</TotalTime>
  <Words>255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Söhne</vt:lpstr>
      <vt:lpstr>Times New Roman</vt:lpstr>
      <vt:lpstr>Tw Cen MT</vt:lpstr>
      <vt:lpstr>Office Theme</vt:lpstr>
      <vt:lpstr>Design and Implementation of a Command Line Calculator"</vt:lpstr>
      <vt:lpstr>ABSTRACT</vt:lpstr>
      <vt:lpstr>Project Aim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 PARSER USING TKINTER</dc:title>
  <dc:creator>Sayak Das</dc:creator>
  <cp:lastModifiedBy>vaibhav</cp:lastModifiedBy>
  <cp:revision>3</cp:revision>
  <dcterms:created xsi:type="dcterms:W3CDTF">2023-05-09T20:04:16Z</dcterms:created>
  <dcterms:modified xsi:type="dcterms:W3CDTF">2023-05-17T17:47:52Z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