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0000"/>
                </a:solidFill>
              </a:rPr>
              <a:t>Viable System Model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Autonomous Cybernetic System with MCP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VSM Systems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System 1: Operations - Operational units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System 2: Coordination - Conflict resolution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System 3: Control - Audit and optimization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System 4: Intelligence - Environmental scanning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System 5: Policy - Identity and purpose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Ashby's Law of Requisite Variety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Only variety can destroy variety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System autonomously acquires capabilities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Real-time variety calculation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MCP integration for capability expansion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2025-07-23T15:44:45Z</dcterms:created>
  <dcterms:modified xsi:type="dcterms:W3CDTF">2025-07-23T15:44:45Z</dcterms:modified>
</cp:coreProperties>
</file>