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VSM Architecture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Autonomous System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1: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value-producing activities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2: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Anti-oscillatory mechanisms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3: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Resource optimization and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4: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Environmental scanning and adaptation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5: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Identity, purpose, and strategic direction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