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D7F4-D8AB-4422-B34D-65FE620D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EDA6-1CC7-40D4-BE27-2F737049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D346-950B-4E48-9674-40AF677D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0DBD-DAA0-49ED-A9E2-6E67A273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E071-B4C5-4431-84C8-6428BB6F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FEA5-68DF-4F0B-8A19-E0F70D1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9F68E-5903-48BC-B5D5-CC7FADC8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79B9-D0A2-4E9F-88C2-C259D3A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E8F6-1C9D-4F48-8807-C81BD34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0850-EF8E-41EA-8414-02D2AE6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286CC-757D-4532-B80D-60F4DAC30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77A25-3407-4FB3-8D59-A6880F4E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3122-85B5-418C-BF54-4AE44F70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332D-E2F2-4BA8-AFC6-90D7A97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604C-5464-4672-B03F-DA76BB6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1D63-E91D-4088-8598-1101A1C4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7FAA-E3BF-4A2D-A18A-B939985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C08A-CE32-40AE-8B7D-E1A6B366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AAF8-E110-4C47-9F4C-C29ADA78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CAF6-2274-4638-9B0D-2FB6CF84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3B8-0104-4FEC-BB37-46FFAD38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E242-92F5-40EA-8794-7A692576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07A6-4FC5-4621-BF72-53B7D2F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1C55-93FF-4A02-8656-A55FCB94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158D-56DA-45F0-A8A1-3FEBA27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574-6DD3-4345-BF56-E7A38432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E72-6756-4A49-830A-068A360F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C514-E760-4CFD-852B-A8650744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D2E9-5CB1-41D1-BBB8-68652611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C61E-1C07-4712-B32F-D2621C63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C943-DBF6-404D-B320-44D309C6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6E4-97CD-445D-9410-9346B976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D334-3C52-4AD9-969B-0FFFE40E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B9B2-6A66-4E6D-933F-6B6A4E58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CDDC-4B79-486D-9A68-FC59C57DC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CF29F-9CD4-4D13-90B7-D96FF84F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6B36D-6F1C-456D-A74B-43F5502E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CA513-7961-4FB9-9684-D797D0E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D05A-7A01-4A4E-9422-485A0AF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098-A6A9-46B5-BAB4-7AFB6B2F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86E84-CDB2-40CC-B063-A5AD998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221C6-6841-44E1-8858-BC67313C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B373-E3A2-43A6-B3D6-C4B3ACF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A7B5B-72AA-48B0-B4D1-D2C4270F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BD354-8023-4ACF-A03F-7468CCCD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1E739-BDFD-42F7-B35E-FE35F011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CE99-2EA9-4E6E-94A7-60315AE9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C299-40DF-4190-9240-22CB115A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4346-BF27-4096-9D49-25CF29F8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C0EF-8AC3-44A7-A171-09C98F1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EAEC-00B9-49B2-9BB1-41FBDDBF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143E4-3147-4AC3-9DAB-C3F9223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03D5-6471-4848-B1A1-76915D2F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B2E17-C674-477F-B8DE-928BF4A22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5E27-76B6-4787-9690-55384569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3B10-2D23-4587-AD6C-EC378691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1267-6838-40C0-BB1F-1D35AFB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0658-BA65-42AA-9944-E12D66D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5ACBC-FF85-4559-AA04-8A22B03B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4E5A-9BCF-4992-A6E5-93ADC802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518D-1585-4759-869F-B8FA9C7C9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EB35-3143-4508-AF7B-04A99ADA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D83A-8199-4FE3-8748-4455CBE2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etaOutput - Preview">
            <a:hlinkClick r:id="" action="ppaction://media"/>
            <a:extLst>
              <a:ext uri="{FF2B5EF4-FFF2-40B4-BE49-F238E27FC236}">
                <a16:creationId xmlns:a16="http://schemas.microsoft.com/office/drawing/2014/main" id="{0B43C601-C04E-4FB8-A04C-879322E4F15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023"/>
                </p14:media>
              </p:ext>
            </p:extLst>
          </p:nvPr>
        </p:nvPicPr>
        <p:blipFill rotWithShape="1">
          <a:blip r:embed="rId4"/>
          <a:srcRect r="920"/>
          <a:stretch>
            <a:fillRect/>
          </a:stretch>
        </p:blipFill>
        <p:spPr>
          <a:xfrm>
            <a:off x="1350613" y="1941311"/>
            <a:ext cx="8701200" cy="2286000"/>
          </a:xfrm>
          <a:prstGeom prst="rect">
            <a:avLst/>
          </a:prstGeom>
          <a:effectLst>
            <a:reflection blurRad="6350" stA="44000" endPos="30000" dist="101600" dir="5400000" sy="-100000" algn="bl" rotWithShape="0"/>
          </a:effectLst>
          <a:scene3d>
            <a:camera prst="perspectiveFront">
              <a:rot lat="20099996" lon="0" rev="0"/>
            </a:camera>
            <a:lightRig rig="threePt" dir="t"/>
          </a:scene3d>
          <a:sp3d prstMaterial="flat"/>
        </p:spPr>
      </p:pic>
    </p:spTree>
    <p:extLst>
      <p:ext uri="{BB962C8B-B14F-4D97-AF65-F5344CB8AC3E}">
        <p14:creationId xmlns:p14="http://schemas.microsoft.com/office/powerpoint/2010/main" val="40700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Лозинский</dc:creator>
  <cp:lastModifiedBy>Вячеслав Лозинский</cp:lastModifiedBy>
  <cp:revision>8</cp:revision>
  <dcterms:created xsi:type="dcterms:W3CDTF">2021-10-15T12:03:58Z</dcterms:created>
  <dcterms:modified xsi:type="dcterms:W3CDTF">2021-11-04T10:06:24Z</dcterms:modified>
</cp:coreProperties>
</file>