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930" y="-4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23.11.2022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23.11.2022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23.11.2022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23.11.2022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23.11.2022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23.11.2022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23.11.2022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23.11.2022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196753"/>
            <a:ext cx="3851920" cy="1296144"/>
          </a:xfrm>
        </p:spPr>
        <p:txBody>
          <a:bodyPr>
            <a:normAutofit fontScale="90000"/>
          </a:bodyPr>
          <a:lstStyle/>
          <a:p>
            <a:r>
              <a:rPr lang="en-US" dirty="0" smtClean="0"/>
              <a:t>Inventor of light bulb </a:t>
            </a:r>
            <a:br>
              <a:rPr lang="en-US" dirty="0" smtClean="0"/>
            </a:br>
            <a:r>
              <a:rPr lang="en-US" dirty="0" smtClean="0"/>
              <a:t>Tomas Edison</a:t>
            </a:r>
            <a:endParaRPr lang="ru-RU" dirty="0"/>
          </a:p>
        </p:txBody>
      </p:sp>
      <p:sp>
        <p:nvSpPr>
          <p:cNvPr id="3" name="Подзаголовок 2"/>
          <p:cNvSpPr>
            <a:spLocks noGrp="1"/>
          </p:cNvSpPr>
          <p:nvPr>
            <p:ph type="subTitle" idx="1"/>
          </p:nvPr>
        </p:nvSpPr>
        <p:spPr/>
        <p:txBody>
          <a:bodyPr/>
          <a:lstStyle/>
          <a:p>
            <a:endParaRPr lang="en-US" dirty="0" smtClean="0"/>
          </a:p>
        </p:txBody>
      </p:sp>
    </p:spTree>
    <p:extLst>
      <p:ext uri="{BB962C8B-B14F-4D97-AF65-F5344CB8AC3E}">
        <p14:creationId xmlns:p14="http://schemas.microsoft.com/office/powerpoint/2010/main" val="80915894"/>
      </p:ext>
    </p:extLst>
  </p:cSld>
  <p:clrMapOvr>
    <a:masterClrMapping/>
  </p:clrMapOvr>
  <mc:AlternateContent xmlns:mc="http://schemas.openxmlformats.org/markup-compatibility/2006">
    <mc:Choice xmlns:p14="http://schemas.microsoft.com/office/powerpoint/2010/main" Requires="p14">
      <p:transition spd="slow" p14:dur="1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9583" y="-99392"/>
            <a:ext cx="5758591" cy="6939104"/>
          </a:xfrm>
          <a:prstGeom prst="rect">
            <a:avLst/>
          </a:prstGeom>
          <a:ln>
            <a:noFill/>
          </a:ln>
          <a:effectLst>
            <a:softEdge rad="112500"/>
          </a:effectLst>
        </p:spPr>
      </p:pic>
      <p:sp>
        <p:nvSpPr>
          <p:cNvPr id="2" name="Заголовок 1"/>
          <p:cNvSpPr>
            <a:spLocks noGrp="1"/>
          </p:cNvSpPr>
          <p:nvPr>
            <p:ph type="title"/>
          </p:nvPr>
        </p:nvSpPr>
        <p:spPr>
          <a:xfrm>
            <a:off x="-13583" y="1628800"/>
            <a:ext cx="3505463" cy="1152128"/>
          </a:xfrm>
        </p:spPr>
        <p:txBody>
          <a:bodyPr>
            <a:normAutofit fontScale="90000"/>
          </a:bodyPr>
          <a:lstStyle/>
          <a:p>
            <a:r>
              <a:rPr lang="en-US" sz="2000" dirty="0"/>
              <a:t>Thomas Edison, the inventor of the light bulb, was born on February 11, 1847, in </a:t>
            </a:r>
            <a:r>
              <a:rPr lang="en-US" sz="2000" dirty="0" err="1"/>
              <a:t>Mylene</a:t>
            </a:r>
            <a:r>
              <a:rPr lang="en-US" sz="2000" dirty="0"/>
              <a:t>, Ohio.</a:t>
            </a:r>
            <a:endParaRPr lang="ru-RU" sz="2000" dirty="0"/>
          </a:p>
        </p:txBody>
      </p:sp>
      <p:sp>
        <p:nvSpPr>
          <p:cNvPr id="6" name="Прямоугольник 5"/>
          <p:cNvSpPr/>
          <p:nvPr/>
        </p:nvSpPr>
        <p:spPr>
          <a:xfrm>
            <a:off x="-108520" y="2708920"/>
            <a:ext cx="3672408" cy="2031325"/>
          </a:xfrm>
          <a:prstGeom prst="rect">
            <a:avLst/>
          </a:prstGeom>
        </p:spPr>
        <p:txBody>
          <a:bodyPr wrap="square">
            <a:spAutoFit/>
          </a:bodyPr>
          <a:lstStyle/>
          <a:p>
            <a:pPr algn="ctr"/>
            <a:r>
              <a:rPr lang="en-US" dirty="0" smtClean="0"/>
              <a:t>He</a:t>
            </a:r>
            <a:r>
              <a:rPr lang="en-US" dirty="0"/>
              <a:t> </a:t>
            </a:r>
            <a:r>
              <a:rPr lang="en-US" dirty="0" smtClean="0"/>
              <a:t>started to study </a:t>
            </a:r>
            <a:r>
              <a:rPr lang="en-US" dirty="0"/>
              <a:t>at school. After three months of being at school, he was given with the wording "incapable of learning" to his mother - a teacher, who, taking into account the characteristics of the child, took up his education </a:t>
            </a:r>
            <a:r>
              <a:rPr lang="en-US" dirty="0" smtClean="0"/>
              <a:t>herself.</a:t>
            </a:r>
            <a:endParaRPr lang="ru-RU" dirty="0"/>
          </a:p>
        </p:txBody>
      </p:sp>
      <p:sp>
        <p:nvSpPr>
          <p:cNvPr id="7" name="Прямоугольник 6"/>
          <p:cNvSpPr/>
          <p:nvPr/>
        </p:nvSpPr>
        <p:spPr>
          <a:xfrm>
            <a:off x="-7680" y="4869160"/>
            <a:ext cx="3571568" cy="1477328"/>
          </a:xfrm>
          <a:prstGeom prst="rect">
            <a:avLst/>
          </a:prstGeom>
        </p:spPr>
        <p:txBody>
          <a:bodyPr wrap="square">
            <a:spAutoFit/>
          </a:bodyPr>
          <a:lstStyle/>
          <a:p>
            <a:r>
              <a:rPr lang="en-US" dirty="0"/>
              <a:t>The inquisitive boy, already at the age of nine, had read a serious work on natural and experimental philosophy and made all the experiments from it.</a:t>
            </a:r>
            <a:endParaRPr lang="ru-RU" dirty="0"/>
          </a:p>
        </p:txBody>
      </p:sp>
      <p:sp>
        <p:nvSpPr>
          <p:cNvPr id="8" name="Прямоугольник 7"/>
          <p:cNvSpPr/>
          <p:nvPr/>
        </p:nvSpPr>
        <p:spPr>
          <a:xfrm>
            <a:off x="-507896" y="1030670"/>
            <a:ext cx="4572000" cy="553998"/>
          </a:xfrm>
          <a:prstGeom prst="rect">
            <a:avLst/>
          </a:prstGeom>
        </p:spPr>
        <p:txBody>
          <a:bodyPr>
            <a:spAutoFit/>
          </a:bodyPr>
          <a:lstStyle/>
          <a:p>
            <a:pPr algn="ctr"/>
            <a:r>
              <a:rPr lang="en-US" sz="3000" dirty="0" smtClean="0"/>
              <a:t>A part of his childhood</a:t>
            </a:r>
            <a:endParaRPr lang="ru-RU" sz="3000" dirty="0"/>
          </a:p>
        </p:txBody>
      </p:sp>
    </p:spTree>
    <p:extLst>
      <p:ext uri="{BB962C8B-B14F-4D97-AF65-F5344CB8AC3E}">
        <p14:creationId xmlns:p14="http://schemas.microsoft.com/office/powerpoint/2010/main" val="18444926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1000"/>
            <a:lum/>
          </a:blip>
          <a:srcRect/>
          <a:stretch>
            <a:fillRect l="-10000" r="-10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378" y="764704"/>
            <a:ext cx="5410944" cy="3586410"/>
          </a:xfrm>
        </p:spPr>
        <p:txBody>
          <a:bodyPr>
            <a:noAutofit/>
          </a:bodyPr>
          <a:lstStyle/>
          <a:p>
            <a:r>
              <a:rPr lang="en-US" sz="2000" dirty="0"/>
              <a:t>Thomas Edison, basically, did not create any new developments, but improved the devices already designed by other scientists. However, he did it so brilliantly that he turned ordinary things into the greatest inventions of the millennium.</a:t>
            </a:r>
            <a:endParaRPr lang="ru-RU" sz="2000" dirty="0"/>
          </a:p>
        </p:txBody>
      </p:sp>
      <p:pic>
        <p:nvPicPr>
          <p:cNvPr id="14" name="Объект 1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52120" y="692696"/>
            <a:ext cx="3372537" cy="3542643"/>
          </a:xfrm>
          <a:prstGeom prst="rect">
            <a:avLst/>
          </a:prstGeom>
          <a:ln>
            <a:noFill/>
          </a:ln>
          <a:effectLst>
            <a:softEdge rad="112500"/>
          </a:effectLst>
        </p:spPr>
      </p:pic>
      <p:pic>
        <p:nvPicPr>
          <p:cNvPr id="15" name="Рисунок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3789040"/>
            <a:ext cx="5080000" cy="2603500"/>
          </a:xfrm>
          <a:prstGeom prst="rect">
            <a:avLst/>
          </a:prstGeom>
          <a:ln>
            <a:noFill/>
          </a:ln>
          <a:effectLst>
            <a:softEdge rad="112500"/>
          </a:effectLst>
        </p:spPr>
      </p:pic>
    </p:spTree>
    <p:extLst>
      <p:ext uri="{BB962C8B-B14F-4D97-AF65-F5344CB8AC3E}">
        <p14:creationId xmlns:p14="http://schemas.microsoft.com/office/powerpoint/2010/main" val="31042694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l="-10000" r="-10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a:xfrm>
            <a:off x="457200" y="1600201"/>
            <a:ext cx="4762872" cy="2620888"/>
          </a:xfrm>
        </p:spPr>
        <p:txBody>
          <a:bodyPr>
            <a:normAutofit fontScale="92500" lnSpcReduction="10000"/>
          </a:bodyPr>
          <a:lstStyle/>
          <a:p>
            <a:pPr marL="0" indent="0">
              <a:buNone/>
            </a:pPr>
            <a:r>
              <a:rPr lang="en-US" dirty="0" smtClean="0"/>
              <a:t>He improved a light bulb and nowadays light bulbs are improved by many investors. But T. Edison </a:t>
            </a:r>
            <a:r>
              <a:rPr lang="en-US" dirty="0"/>
              <a:t>made huge </a:t>
            </a:r>
            <a:r>
              <a:rPr lang="en-US" dirty="0" smtClean="0"/>
              <a:t>contribution to improve them.</a:t>
            </a:r>
            <a:endParaRPr lang="ru-RU"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2996952"/>
            <a:ext cx="4514840" cy="3612779"/>
          </a:xfrm>
          <a:prstGeom prst="rect">
            <a:avLst/>
          </a:prstGeom>
          <a:ln>
            <a:noFill/>
          </a:ln>
          <a:effectLst>
            <a:softEdge rad="112500"/>
          </a:effectLst>
        </p:spPr>
      </p:pic>
    </p:spTree>
    <p:extLst>
      <p:ext uri="{BB962C8B-B14F-4D97-AF65-F5344CB8AC3E}">
        <p14:creationId xmlns:p14="http://schemas.microsoft.com/office/powerpoint/2010/main" val="9567088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l="-3000" r="-3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30266" y="1772816"/>
            <a:ext cx="6203032" cy="4569371"/>
          </a:xfrm>
        </p:spPr>
        <p:txBody>
          <a:bodyPr>
            <a:normAutofit fontScale="92500" lnSpcReduction="20000"/>
          </a:bodyPr>
          <a:lstStyle/>
          <a:p>
            <a:pPr marL="0" indent="0" algn="ctr">
              <a:buNone/>
            </a:pPr>
            <a:r>
              <a:rPr lang="en-US" dirty="0"/>
              <a:t>The role of the light bulb in our life is difficult to overestimate. It is enough to recall the moments when the electricity in the house suddenly turns off - a feeling of helplessness, and sometimes panic, covers almost everyone. By the way, before the invention of the light bulb, people slept an average of 10 hours a day, after - no more than 7.5. The light bulb has changed our lives.</a:t>
            </a:r>
            <a:endParaRPr lang="ru-RU" dirty="0"/>
          </a:p>
        </p:txBody>
      </p:sp>
    </p:spTree>
    <p:extLst>
      <p:ext uri="{BB962C8B-B14F-4D97-AF65-F5344CB8AC3E}">
        <p14:creationId xmlns:p14="http://schemas.microsoft.com/office/powerpoint/2010/main" val="17569781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5229200"/>
            <a:ext cx="8229600" cy="1143000"/>
          </a:xfrm>
        </p:spPr>
        <p:txBody>
          <a:bodyPr/>
          <a:lstStyle/>
          <a:p>
            <a:r>
              <a:rPr lang="en-US" dirty="0" smtClean="0"/>
              <a:t>Thank you</a:t>
            </a:r>
            <a:endParaRPr lang="ru-RU" dirty="0"/>
          </a:p>
        </p:txBody>
      </p:sp>
      <p:pic>
        <p:nvPicPr>
          <p:cNvPr id="4" name="Рисунок 3"/>
          <p:cNvPicPr>
            <a:picLocks noChangeAspect="1"/>
          </p:cNvPicPr>
          <p:nvPr/>
        </p:nvPicPr>
        <p:blipFill rotWithShape="1">
          <a:blip r:embed="rId2">
            <a:extLst>
              <a:ext uri="{28A0092B-C50C-407E-A947-70E740481C1C}">
                <a14:useLocalDpi xmlns:a14="http://schemas.microsoft.com/office/drawing/2010/main" val="0"/>
              </a:ext>
            </a:extLst>
          </a:blip>
          <a:srcRect l="1" t="9300" r="312" b="12117"/>
          <a:stretch/>
        </p:blipFill>
        <p:spPr>
          <a:xfrm>
            <a:off x="790379" y="404664"/>
            <a:ext cx="7386577" cy="4490977"/>
          </a:xfrm>
          <a:prstGeom prst="rect">
            <a:avLst/>
          </a:prstGeom>
          <a:ln>
            <a:noFill/>
          </a:ln>
          <a:effectLst>
            <a:softEdge rad="112500"/>
          </a:effectLst>
        </p:spPr>
      </p:pic>
    </p:spTree>
    <p:extLst>
      <p:ext uri="{BB962C8B-B14F-4D97-AF65-F5344CB8AC3E}">
        <p14:creationId xmlns:p14="http://schemas.microsoft.com/office/powerpoint/2010/main" val="29483532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262</Words>
  <Application>Microsoft Office PowerPoint</Application>
  <PresentationFormat>Экран (4:3)</PresentationFormat>
  <Paragraphs>9</Paragraphs>
  <Slides>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6</vt:i4>
      </vt:variant>
    </vt:vector>
  </HeadingPairs>
  <TitlesOfParts>
    <vt:vector size="7" baseType="lpstr">
      <vt:lpstr>Тема Office</vt:lpstr>
      <vt:lpstr>Inventor of light bulb  Tomas Edison</vt:lpstr>
      <vt:lpstr>Thomas Edison, the inventor of the light bulb, was born on February 11, 1847, in Mylene, Ohio.</vt:lpstr>
      <vt:lpstr>Thomas Edison, basically, did not create any new developments, but improved the devices already designed by other scientists. However, he did it so brilliantly that he turned ordinary things into the greatest inventions of the millennium.</vt:lpstr>
      <vt:lpstr>Презентация PowerPoint</vt:lpstr>
      <vt:lpstr>Презентация PowerPoint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 of light bulb  Tomas Edison</dc:title>
  <dc:creator>lenovo</dc:creator>
  <cp:lastModifiedBy>lenovo</cp:lastModifiedBy>
  <cp:revision>5</cp:revision>
  <dcterms:created xsi:type="dcterms:W3CDTF">2022-11-23T11:06:22Z</dcterms:created>
  <dcterms:modified xsi:type="dcterms:W3CDTF">2022-11-23T14:43:04Z</dcterms:modified>
</cp:coreProperties>
</file>