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13.jpeg" ContentType="image/jpeg"/>
  <Override PartName="/ppt/media/image8.jpeg" ContentType="image/jpeg"/>
  <Override PartName="/ppt/media/image10.jpeg" ContentType="image/jpeg"/>
  <Override PartName="/ppt/media/image12.jpeg" ContentType="image/jpeg"/>
  <Override PartName="/ppt/media/image7.jpeg" ContentType="image/jpeg"/>
  <Override PartName="/ppt/media/image6.jpeg" ContentType="image/jpeg"/>
  <Override PartName="/ppt/media/image5.jpeg" ContentType="image/jpeg"/>
  <Override PartName="/ppt/media/image4.jpeg" ContentType="image/jpeg"/>
  <Override PartName="/ppt/media/image22.jpeg" ContentType="image/jpeg"/>
  <Override PartName="/ppt/media/image17.jpeg" ContentType="image/jpeg"/>
  <Override PartName="/ppt/media/image21.jpeg" ContentType="image/jpeg"/>
  <Override PartName="/ppt/media/image16.jpeg" ContentType="image/jpeg"/>
  <Override PartName="/ppt/media/image20.jpeg" ContentType="image/jpeg"/>
  <Override PartName="/ppt/media/image15.jpeg" ContentType="image/jpeg"/>
  <Override PartName="/ppt/media/image19.jpeg" ContentType="image/jpeg"/>
  <Override PartName="/ppt/media/image18.jpeg" ContentType="image/jpeg"/>
  <Override PartName="/ppt/media/image14.jpeg" ContentType="image/jpeg"/>
  <Override PartName="/ppt/media/image1.png" ContentType="image/png"/>
  <Override PartName="/ppt/media/image3.jpeg" ContentType="image/jpeg"/>
  <Override PartName="/ppt/media/image23.jpeg" ContentType="image/jpeg"/>
  <Override PartName="/ppt/media/image2.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ABC8415-74ED-491E-A5E4-73B7337E28C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A45EE9D-B0F5-47F9-ABE2-5DC9CF768B7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12EBE66-521D-4227-B2FE-1E6F78FA18F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6E035FF-AF11-4EA3-A872-F1908DDBA91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C9FCA5A-37B4-4519-9724-36CB49BCD85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48"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77FF003-D50D-480C-9F93-C79A9E475D4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50" name="PlaceHolder 2"/>
          <p:cNvSpPr>
            <a:spLocks noGrp="1"/>
          </p:cNvSpPr>
          <p:nvPr>
            <p:ph/>
          </p:nvPr>
        </p:nvSpPr>
        <p:spPr>
          <a:xfrm>
            <a:off x="457200" y="1600200"/>
            <a:ext cx="822924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0F60A62-8259-4B41-9FA1-61AB741332D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52" name="PlaceHolder 2"/>
          <p:cNvSpPr>
            <a:spLocks noGrp="1"/>
          </p:cNvSpPr>
          <p:nvPr>
            <p:ph/>
          </p:nvPr>
        </p:nvSpPr>
        <p:spPr>
          <a:xfrm>
            <a:off x="45720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3" name="PlaceHolder 3"/>
          <p:cNvSpPr>
            <a:spLocks noGrp="1"/>
          </p:cNvSpPr>
          <p:nvPr>
            <p:ph/>
          </p:nvPr>
        </p:nvSpPr>
        <p:spPr>
          <a:xfrm>
            <a:off x="467424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41840D7-4957-4986-A4F5-EFBDA532FED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D68CF50-FF9A-45C7-9A72-F5EA7B55611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5811428-1060-4C5D-8119-0EEFDAF03AD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57"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8" name="PlaceHolder 3"/>
          <p:cNvSpPr>
            <a:spLocks noGrp="1"/>
          </p:cNvSpPr>
          <p:nvPr>
            <p:ph/>
          </p:nvPr>
        </p:nvSpPr>
        <p:spPr>
          <a:xfrm>
            <a:off x="467424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9" name="PlaceHolder 4"/>
          <p:cNvSpPr>
            <a:spLocks noGrp="1"/>
          </p:cNvSpPr>
          <p:nvPr>
            <p:ph/>
          </p:nvPr>
        </p:nvSpPr>
        <p:spPr>
          <a:xfrm>
            <a:off x="45720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DF9DEDE-2787-448B-95CF-020B245033C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79FCBD4-A072-47D9-8CEE-2B7C2650960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61" name="PlaceHolder 2"/>
          <p:cNvSpPr>
            <a:spLocks noGrp="1"/>
          </p:cNvSpPr>
          <p:nvPr>
            <p:ph/>
          </p:nvPr>
        </p:nvSpPr>
        <p:spPr>
          <a:xfrm>
            <a:off x="45720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2"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3" name="PlaceHolder 4"/>
          <p:cNvSpPr>
            <a:spLocks noGrp="1"/>
          </p:cNvSpPr>
          <p:nvPr>
            <p:ph/>
          </p:nvPr>
        </p:nvSpPr>
        <p:spPr>
          <a:xfrm>
            <a:off x="467424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1E32B17-915D-47F8-BB3F-0B8D4762683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65"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6"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7" name="PlaceHolder 4"/>
          <p:cNvSpPr>
            <a:spLocks noGrp="1"/>
          </p:cNvSpPr>
          <p:nvPr>
            <p:ph/>
          </p:nvPr>
        </p:nvSpPr>
        <p:spPr>
          <a:xfrm>
            <a:off x="457200" y="396432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CD8EDBF-1589-4140-8A20-7D09D591CAB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69" name="PlaceHolder 2"/>
          <p:cNvSpPr>
            <a:spLocks noGrp="1"/>
          </p:cNvSpPr>
          <p:nvPr>
            <p:ph/>
          </p:nvPr>
        </p:nvSpPr>
        <p:spPr>
          <a:xfrm>
            <a:off x="457200" y="160020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0" name="PlaceHolder 3"/>
          <p:cNvSpPr>
            <a:spLocks noGrp="1"/>
          </p:cNvSpPr>
          <p:nvPr>
            <p:ph/>
          </p:nvPr>
        </p:nvSpPr>
        <p:spPr>
          <a:xfrm>
            <a:off x="457200" y="396432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AE07B66-786C-4845-B128-CAB2B128BDE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72"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3"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4" name="PlaceHolder 4"/>
          <p:cNvSpPr>
            <a:spLocks noGrp="1"/>
          </p:cNvSpPr>
          <p:nvPr>
            <p:ph/>
          </p:nvPr>
        </p:nvSpPr>
        <p:spPr>
          <a:xfrm>
            <a:off x="45720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5" name="PlaceHolder 5"/>
          <p:cNvSpPr>
            <a:spLocks noGrp="1"/>
          </p:cNvSpPr>
          <p:nvPr>
            <p:ph/>
          </p:nvPr>
        </p:nvSpPr>
        <p:spPr>
          <a:xfrm>
            <a:off x="467424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2D26511-DB76-4157-8A6F-025236E0E9D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77" name="PlaceHolder 2"/>
          <p:cNvSpPr>
            <a:spLocks noGrp="1"/>
          </p:cNvSpPr>
          <p:nvPr>
            <p:ph/>
          </p:nvPr>
        </p:nvSpPr>
        <p:spPr>
          <a:xfrm>
            <a:off x="45720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8" name="PlaceHolder 3"/>
          <p:cNvSpPr>
            <a:spLocks noGrp="1"/>
          </p:cNvSpPr>
          <p:nvPr>
            <p:ph/>
          </p:nvPr>
        </p:nvSpPr>
        <p:spPr>
          <a:xfrm>
            <a:off x="323964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9" name="PlaceHolder 4"/>
          <p:cNvSpPr>
            <a:spLocks noGrp="1"/>
          </p:cNvSpPr>
          <p:nvPr>
            <p:ph/>
          </p:nvPr>
        </p:nvSpPr>
        <p:spPr>
          <a:xfrm>
            <a:off x="602208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80" name="PlaceHolder 5"/>
          <p:cNvSpPr>
            <a:spLocks noGrp="1"/>
          </p:cNvSpPr>
          <p:nvPr>
            <p:ph/>
          </p:nvPr>
        </p:nvSpPr>
        <p:spPr>
          <a:xfrm>
            <a:off x="45720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81" name="PlaceHolder 6"/>
          <p:cNvSpPr>
            <a:spLocks noGrp="1"/>
          </p:cNvSpPr>
          <p:nvPr>
            <p:ph/>
          </p:nvPr>
        </p:nvSpPr>
        <p:spPr>
          <a:xfrm>
            <a:off x="323964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82" name="PlaceHolder 7"/>
          <p:cNvSpPr>
            <a:spLocks noGrp="1"/>
          </p:cNvSpPr>
          <p:nvPr>
            <p:ph/>
          </p:nvPr>
        </p:nvSpPr>
        <p:spPr>
          <a:xfrm>
            <a:off x="602208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2AD257B-A7A4-4181-8F2F-5976726B3540}"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D5802DC-C320-41EB-AE3A-D315EF28EB2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7B6126C-FD39-4CFA-9130-C3F2CC8F3A8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87BD20B-1B7F-4CF3-8554-90D289B3911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93" name="PlaceHolder 2"/>
          <p:cNvSpPr>
            <a:spLocks noGrp="1"/>
          </p:cNvSpPr>
          <p:nvPr>
            <p:ph/>
          </p:nvPr>
        </p:nvSpPr>
        <p:spPr>
          <a:xfrm>
            <a:off x="45720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94" name="PlaceHolder 3"/>
          <p:cNvSpPr>
            <a:spLocks noGrp="1"/>
          </p:cNvSpPr>
          <p:nvPr>
            <p:ph/>
          </p:nvPr>
        </p:nvSpPr>
        <p:spPr>
          <a:xfrm>
            <a:off x="467424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5A34385-5DA3-49B4-872A-5780F41F6B3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941CCEE-494E-4D7D-A47D-916D1B8BA9E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7AFFFF-522D-4F98-BDEE-F8C93752D9A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B1DC36E-AFA9-4B6F-82E4-56170B492CE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98"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99" name="PlaceHolder 3"/>
          <p:cNvSpPr>
            <a:spLocks noGrp="1"/>
          </p:cNvSpPr>
          <p:nvPr>
            <p:ph/>
          </p:nvPr>
        </p:nvSpPr>
        <p:spPr>
          <a:xfrm>
            <a:off x="467424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00" name="PlaceHolder 4"/>
          <p:cNvSpPr>
            <a:spLocks noGrp="1"/>
          </p:cNvSpPr>
          <p:nvPr>
            <p:ph/>
          </p:nvPr>
        </p:nvSpPr>
        <p:spPr>
          <a:xfrm>
            <a:off x="45720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094AA12-0F5F-4EA5-8C7F-9208B33ABAB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02" name="PlaceHolder 2"/>
          <p:cNvSpPr>
            <a:spLocks noGrp="1"/>
          </p:cNvSpPr>
          <p:nvPr>
            <p:ph/>
          </p:nvPr>
        </p:nvSpPr>
        <p:spPr>
          <a:xfrm>
            <a:off x="45720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03"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04" name="PlaceHolder 4"/>
          <p:cNvSpPr>
            <a:spLocks noGrp="1"/>
          </p:cNvSpPr>
          <p:nvPr>
            <p:ph/>
          </p:nvPr>
        </p:nvSpPr>
        <p:spPr>
          <a:xfrm>
            <a:off x="467424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B131AAF-E066-4B1C-A337-F5802B98BCAD}"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06"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07"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08" name="PlaceHolder 4"/>
          <p:cNvSpPr>
            <a:spLocks noGrp="1"/>
          </p:cNvSpPr>
          <p:nvPr>
            <p:ph/>
          </p:nvPr>
        </p:nvSpPr>
        <p:spPr>
          <a:xfrm>
            <a:off x="457200" y="396432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8651580-4E16-489E-8913-565A6B81AE6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10" name="PlaceHolder 2"/>
          <p:cNvSpPr>
            <a:spLocks noGrp="1"/>
          </p:cNvSpPr>
          <p:nvPr>
            <p:ph/>
          </p:nvPr>
        </p:nvSpPr>
        <p:spPr>
          <a:xfrm>
            <a:off x="457200" y="160020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11" name="PlaceHolder 3"/>
          <p:cNvSpPr>
            <a:spLocks noGrp="1"/>
          </p:cNvSpPr>
          <p:nvPr>
            <p:ph/>
          </p:nvPr>
        </p:nvSpPr>
        <p:spPr>
          <a:xfrm>
            <a:off x="457200" y="396432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A6EC998-0212-4051-BBFC-EF42DC1CBAA1}"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13"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14"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15" name="PlaceHolder 4"/>
          <p:cNvSpPr>
            <a:spLocks noGrp="1"/>
          </p:cNvSpPr>
          <p:nvPr>
            <p:ph/>
          </p:nvPr>
        </p:nvSpPr>
        <p:spPr>
          <a:xfrm>
            <a:off x="45720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16" name="PlaceHolder 5"/>
          <p:cNvSpPr>
            <a:spLocks noGrp="1"/>
          </p:cNvSpPr>
          <p:nvPr>
            <p:ph/>
          </p:nvPr>
        </p:nvSpPr>
        <p:spPr>
          <a:xfrm>
            <a:off x="467424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7AE649A-162B-459D-A9C4-A6E620D596E8}"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18" name="PlaceHolder 2"/>
          <p:cNvSpPr>
            <a:spLocks noGrp="1"/>
          </p:cNvSpPr>
          <p:nvPr>
            <p:ph/>
          </p:nvPr>
        </p:nvSpPr>
        <p:spPr>
          <a:xfrm>
            <a:off x="45720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19" name="PlaceHolder 3"/>
          <p:cNvSpPr>
            <a:spLocks noGrp="1"/>
          </p:cNvSpPr>
          <p:nvPr>
            <p:ph/>
          </p:nvPr>
        </p:nvSpPr>
        <p:spPr>
          <a:xfrm>
            <a:off x="323964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20" name="PlaceHolder 4"/>
          <p:cNvSpPr>
            <a:spLocks noGrp="1"/>
          </p:cNvSpPr>
          <p:nvPr>
            <p:ph/>
          </p:nvPr>
        </p:nvSpPr>
        <p:spPr>
          <a:xfrm>
            <a:off x="6022080" y="160020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21" name="PlaceHolder 5"/>
          <p:cNvSpPr>
            <a:spLocks noGrp="1"/>
          </p:cNvSpPr>
          <p:nvPr>
            <p:ph/>
          </p:nvPr>
        </p:nvSpPr>
        <p:spPr>
          <a:xfrm>
            <a:off x="45720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22" name="PlaceHolder 6"/>
          <p:cNvSpPr>
            <a:spLocks noGrp="1"/>
          </p:cNvSpPr>
          <p:nvPr>
            <p:ph/>
          </p:nvPr>
        </p:nvSpPr>
        <p:spPr>
          <a:xfrm>
            <a:off x="323964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23" name="PlaceHolder 7"/>
          <p:cNvSpPr>
            <a:spLocks noGrp="1"/>
          </p:cNvSpPr>
          <p:nvPr>
            <p:ph/>
          </p:nvPr>
        </p:nvSpPr>
        <p:spPr>
          <a:xfrm>
            <a:off x="6022080" y="3964320"/>
            <a:ext cx="26496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9579E75F-19AE-4DD4-B18F-A25B16685520}"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EA081D6-4DE2-4FCB-84D3-B01F21D28E3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327AFEA-4965-4D99-9ABE-F34C507F94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994CBB2-81B3-47AF-9D2B-418AE93D5DF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E72E1B-5CD5-47BE-9BB2-A19E498D1D5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838C20F-2329-4421-8560-D43E4662D39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ru-RU"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Autofit/>
          </a:bodyPr>
          <a:p>
            <a:pPr indent="0">
              <a:spcAft>
                <a:spcPts val="1417"/>
              </a:spcAft>
              <a:buNone/>
            </a:pPr>
            <a:endParaRPr b="0" lang="ru-RU"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1BB0238-F81C-4718-A322-54922A2A66F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0000" rIns="90000" tIns="45000" bIns="45000" anchor="t">
            <a:noAutofit/>
          </a:bodyPr>
          <a:p>
            <a:pPr indent="0" algn="ctr">
              <a:buNone/>
            </a:pPr>
            <a:r>
              <a:rPr b="0" lang="ru-RU" sz="4400" spc="-1" strike="noStrike">
                <a:solidFill>
                  <a:srgbClr val="000000"/>
                </a:solidFill>
                <a:latin typeface="Calibri"/>
              </a:rPr>
              <a:t>Для правки текста заголовка щелкните мышьюОбразец заголовка</a:t>
            </a:r>
            <a:endParaRPr b="0" lang="ru-RU"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0000" rIns="90000" tIns="45000" bIns="45000" anchor="t">
            <a:noAutofit/>
          </a:bodyPr>
          <a:lstStyle>
            <a:lvl1pPr indent="0">
              <a:buNone/>
              <a:defRPr b="0" lang="ru-RU" sz="1800" spc="-1" strike="noStrike">
                <a:solidFill>
                  <a:srgbClr val="000000"/>
                </a:solidFill>
                <a:latin typeface="Calibri"/>
              </a:defRPr>
            </a:lvl1pPr>
          </a:lstStyle>
          <a:p>
            <a:pPr indent="0">
              <a:buNone/>
            </a:pPr>
            <a:fld id="{36DC8EC3-9B36-4ADE-BBB2-E3C0E399BE6E}" type="datetime">
              <a:rPr b="0" lang="ru-RU" sz="1800" spc="-1" strike="noStrike">
                <a:solidFill>
                  <a:srgbClr val="000000"/>
                </a:solidFill>
                <a:latin typeface="Calibri"/>
              </a:rPr>
              <a:t>4.4.23</a:t>
            </a:fld>
            <a:endParaRPr b="0" lang="ru-RU" sz="18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0000" rIns="90000" tIns="45000" bIns="45000" anchor="t">
            <a:noAutofit/>
          </a:bodyPr>
          <a:p>
            <a:pPr indent="0">
              <a:buNone/>
            </a:pPr>
            <a:endParaRPr b="0" lang="ru-RU" sz="18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0000" rIns="90000" tIns="45000" bIns="45000" anchor="t">
            <a:noAutofit/>
          </a:bodyPr>
          <a:lstStyle>
            <a:lvl1pPr indent="0">
              <a:buNone/>
              <a:defRPr b="0" lang="ru-RU" sz="1800" spc="-1" strike="noStrike">
                <a:solidFill>
                  <a:srgbClr val="000000"/>
                </a:solidFill>
                <a:latin typeface="Calibri"/>
              </a:defRPr>
            </a:lvl1pPr>
          </a:lstStyle>
          <a:p>
            <a:pPr indent="0">
              <a:buNone/>
            </a:pPr>
            <a:fld id="{2C13D97D-F699-4CB0-8173-9629D0D86C15}" type="slidenum">
              <a:rPr b="0" lang="ru-RU" sz="1800" spc="-1" strike="noStrike">
                <a:solidFill>
                  <a:srgbClr val="000000"/>
                </a:solidFill>
                <a:latin typeface="Calibri"/>
              </a:rPr>
              <a:t>&lt;number&gt;</a:t>
            </a:fld>
            <a:endParaRPr b="0" lang="ru-RU" sz="18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6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ru-RU" sz="3200" spc="-1" strike="noStrike">
                <a:solidFill>
                  <a:srgbClr val="000000"/>
                </a:solidFill>
                <a:latin typeface="Calibri"/>
              </a:rPr>
              <a:t>Click to edit the outline text format</a:t>
            </a:r>
            <a:endParaRPr b="0" lang="ru-RU" sz="3200" spc="-1" strike="noStrike">
              <a:solidFill>
                <a:srgbClr val="000000"/>
              </a:solidFill>
              <a:latin typeface="Calibri"/>
            </a:endParaRPr>
          </a:p>
          <a:p>
            <a:pPr lvl="1" marL="864000" indent="-324000">
              <a:spcAft>
                <a:spcPts val="1134"/>
              </a:spcAft>
              <a:buClr>
                <a:srgbClr val="000000"/>
              </a:buClr>
              <a:buSzPct val="75000"/>
              <a:buFont typeface="Symbol" charset="2"/>
              <a:buChar char=""/>
            </a:pPr>
            <a:r>
              <a:rPr b="0" lang="ru-RU" sz="2400" spc="-1" strike="noStrike">
                <a:solidFill>
                  <a:srgbClr val="000000"/>
                </a:solidFill>
                <a:latin typeface="Calibri"/>
              </a:rPr>
              <a:t>Second Outline Level</a:t>
            </a:r>
            <a:endParaRPr b="0" lang="ru-RU" sz="2400" spc="-1" strike="noStrike">
              <a:solidFill>
                <a:srgbClr val="000000"/>
              </a:solidFill>
              <a:latin typeface="Calibri"/>
            </a:endParaRPr>
          </a:p>
          <a:p>
            <a:pPr lvl="2" marL="1296000" indent="-288000">
              <a:spcAft>
                <a:spcPts val="850"/>
              </a:spcAft>
              <a:buClr>
                <a:srgbClr val="000000"/>
              </a:buClr>
              <a:buSzPct val="45000"/>
              <a:buFont typeface="Wingdings" charset="2"/>
              <a:buChar char=""/>
            </a:pPr>
            <a:r>
              <a:rPr b="0" lang="ru-RU" sz="2000" spc="-1" strike="noStrike">
                <a:solidFill>
                  <a:srgbClr val="000000"/>
                </a:solidFill>
                <a:latin typeface="Calibri"/>
              </a:rPr>
              <a:t>Third Outline Level</a:t>
            </a:r>
            <a:endParaRPr b="0" lang="ru-RU" sz="2000" spc="-1" strike="noStrike">
              <a:solidFill>
                <a:srgbClr val="000000"/>
              </a:solidFill>
              <a:latin typeface="Calibri"/>
            </a:endParaRPr>
          </a:p>
          <a:p>
            <a:pPr lvl="3" marL="1728000" indent="-216000">
              <a:spcAft>
                <a:spcPts val="567"/>
              </a:spcAft>
              <a:buClr>
                <a:srgbClr val="000000"/>
              </a:buClr>
              <a:buSzPct val="75000"/>
              <a:buFont typeface="Symbol" charset="2"/>
              <a:buChar char=""/>
            </a:pPr>
            <a:r>
              <a:rPr b="0" lang="ru-RU" sz="2000" spc="-1" strike="noStrike">
                <a:solidFill>
                  <a:srgbClr val="000000"/>
                </a:solidFill>
                <a:latin typeface="Calibri"/>
              </a:rPr>
              <a:t>Fourth Outline Level</a:t>
            </a:r>
            <a:endParaRPr b="0" lang="ru-RU" sz="2000" spc="-1" strike="noStrike">
              <a:solidFill>
                <a:srgbClr val="000000"/>
              </a:solidFill>
              <a:latin typeface="Calibri"/>
            </a:endParaRPr>
          </a:p>
          <a:p>
            <a:pPr lvl="4" marL="2160000" indent="-216000">
              <a:spcAft>
                <a:spcPts val="283"/>
              </a:spcAft>
              <a:buClr>
                <a:srgbClr val="000000"/>
              </a:buClr>
              <a:buSzPct val="45000"/>
              <a:buFont typeface="Wingdings" charset="2"/>
              <a:buChar char=""/>
            </a:pPr>
            <a:r>
              <a:rPr b="0" lang="ru-RU" sz="2000" spc="-1" strike="noStrike">
                <a:solidFill>
                  <a:srgbClr val="000000"/>
                </a:solidFill>
                <a:latin typeface="Calibri"/>
              </a:rPr>
              <a:t>Fifth Outline Level</a:t>
            </a:r>
            <a:endParaRPr b="0" lang="ru-RU" sz="2000" spc="-1" strike="noStrike">
              <a:solidFill>
                <a:srgbClr val="000000"/>
              </a:solidFill>
              <a:latin typeface="Calibri"/>
            </a:endParaRPr>
          </a:p>
          <a:p>
            <a:pPr lvl="5" marL="2592000" indent="-216000">
              <a:spcAft>
                <a:spcPts val="283"/>
              </a:spcAft>
              <a:buClr>
                <a:srgbClr val="000000"/>
              </a:buClr>
              <a:buSzPct val="45000"/>
              <a:buFont typeface="Wingdings" charset="2"/>
              <a:buChar char=""/>
            </a:pPr>
            <a:r>
              <a:rPr b="0" lang="ru-RU" sz="2000" spc="-1" strike="noStrike">
                <a:solidFill>
                  <a:srgbClr val="000000"/>
                </a:solidFill>
                <a:latin typeface="Calibri"/>
              </a:rPr>
              <a:t>Sixth Outline Level</a:t>
            </a:r>
            <a:endParaRPr b="0" lang="ru-RU" sz="2000" spc="-1" strike="noStrike">
              <a:solidFill>
                <a:srgbClr val="000000"/>
              </a:solidFill>
              <a:latin typeface="Calibri"/>
            </a:endParaRPr>
          </a:p>
          <a:p>
            <a:pPr lvl="6" marL="3024000" indent="-216000">
              <a:spcAft>
                <a:spcPts val="283"/>
              </a:spcAft>
              <a:buClr>
                <a:srgbClr val="000000"/>
              </a:buClr>
              <a:buSzPct val="45000"/>
              <a:buFont typeface="Wingdings" charset="2"/>
              <a:buChar char=""/>
            </a:pPr>
            <a:r>
              <a:rPr b="0" lang="ru-RU" sz="2000" spc="-1" strike="noStrike">
                <a:solidFill>
                  <a:srgbClr val="000000"/>
                </a:solidFill>
                <a:latin typeface="Calibri"/>
              </a:rPr>
              <a:t>Seventh Outline Level</a:t>
            </a:r>
            <a:endParaRPr b="0" lang="ru-RU"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t">
            <a:noAutofit/>
          </a:bodyPr>
          <a:p>
            <a:pPr indent="0" algn="ctr">
              <a:buNone/>
            </a:pPr>
            <a:r>
              <a:rPr b="0" lang="ru-RU" sz="4400" spc="-1" strike="noStrike">
                <a:solidFill>
                  <a:srgbClr val="000000"/>
                </a:solidFill>
                <a:latin typeface="Calibri"/>
              </a:rPr>
              <a:t>Для правки текста заголовка щелкните мышьюОбразец заголовка</a:t>
            </a:r>
            <a:endParaRPr b="0" lang="ru-RU" sz="4400" spc="-1" strike="noStrike">
              <a:solidFill>
                <a:srgbClr val="000000"/>
              </a:solidFill>
              <a:latin typeface="Calibri"/>
            </a:endParaRPr>
          </a:p>
        </p:txBody>
      </p:sp>
      <p:sp>
        <p:nvSpPr>
          <p:cNvPr id="42" name="PlaceHolder 2"/>
          <p:cNvSpPr>
            <a:spLocks noGrp="1"/>
          </p:cNvSpPr>
          <p:nvPr>
            <p:ph type="body"/>
          </p:nvPr>
        </p:nvSpPr>
        <p:spPr>
          <a:xfrm>
            <a:off x="457200" y="1600200"/>
            <a:ext cx="4038120" cy="4525560"/>
          </a:xfrm>
          <a:prstGeom prst="rect">
            <a:avLst/>
          </a:prstGeom>
          <a:noFill/>
          <a:ln w="0">
            <a:noFill/>
          </a:ln>
        </p:spPr>
        <p:txBody>
          <a:bodyPr lIns="90000" rIns="90000" tIns="45000" bIns="45000" anchor="t">
            <a:noAutofit/>
          </a:bodyPr>
          <a:p>
            <a:pPr marL="432000" indent="-324000">
              <a:spcAft>
                <a:spcPts val="1417"/>
              </a:spcAft>
              <a:buClr>
                <a:srgbClr val="000000"/>
              </a:buClr>
              <a:buSzPct val="45000"/>
              <a:buFont typeface="Wingdings" charset="2"/>
              <a:buChar char=""/>
            </a:pPr>
            <a:r>
              <a:rPr b="0" lang="ru-RU" sz="2800" spc="-1" strike="noStrike">
                <a:solidFill>
                  <a:srgbClr val="000000"/>
                </a:solidFill>
                <a:latin typeface="Calibri"/>
              </a:rPr>
              <a:t>Для правки структуры щелкните мышью</a:t>
            </a:r>
            <a:endParaRPr b="0" lang="ru-RU" sz="2800" spc="-1" strike="noStrike">
              <a:solidFill>
                <a:srgbClr val="000000"/>
              </a:solidFill>
              <a:latin typeface="Calibri"/>
            </a:endParaRPr>
          </a:p>
          <a:p>
            <a:pPr lvl="1" marL="864000" indent="-324000">
              <a:spcAft>
                <a:spcPts val="1134"/>
              </a:spcAft>
              <a:buClr>
                <a:srgbClr val="000000"/>
              </a:buClr>
              <a:buSzPct val="75000"/>
              <a:buFont typeface="Symbol" charset="2"/>
              <a:buChar char=""/>
            </a:pPr>
            <a:r>
              <a:rPr b="0" lang="ru-RU" sz="2800" spc="-1" strike="noStrike">
                <a:solidFill>
                  <a:srgbClr val="000000"/>
                </a:solidFill>
                <a:latin typeface="Calibri"/>
              </a:rPr>
              <a:t>Второй уровень структуры</a:t>
            </a:r>
            <a:endParaRPr b="0" lang="ru-RU" sz="2800" spc="-1" strike="noStrike">
              <a:solidFill>
                <a:srgbClr val="000000"/>
              </a:solidFill>
              <a:latin typeface="Calibri"/>
            </a:endParaRPr>
          </a:p>
          <a:p>
            <a:pPr lvl="2" marL="1296000" indent="-288000">
              <a:spcAft>
                <a:spcPts val="850"/>
              </a:spcAft>
              <a:buClr>
                <a:srgbClr val="000000"/>
              </a:buClr>
              <a:buSzPct val="45000"/>
              <a:buFont typeface="Wingdings" charset="2"/>
              <a:buChar char=""/>
            </a:pPr>
            <a:r>
              <a:rPr b="0" lang="ru-RU" sz="2800" spc="-1" strike="noStrike">
                <a:solidFill>
                  <a:srgbClr val="000000"/>
                </a:solidFill>
                <a:latin typeface="Calibri"/>
              </a:rPr>
              <a:t>Третий уровень структуры</a:t>
            </a:r>
            <a:endParaRPr b="0" lang="ru-RU" sz="2800" spc="-1" strike="noStrike">
              <a:solidFill>
                <a:srgbClr val="000000"/>
              </a:solidFill>
              <a:latin typeface="Calibri"/>
            </a:endParaRPr>
          </a:p>
          <a:p>
            <a:pPr lvl="3" marL="1728000" indent="-216000">
              <a:spcAft>
                <a:spcPts val="567"/>
              </a:spcAft>
              <a:buClr>
                <a:srgbClr val="000000"/>
              </a:buClr>
              <a:buSzPct val="75000"/>
              <a:buFont typeface="Symbol" charset="2"/>
              <a:buChar char=""/>
            </a:pPr>
            <a:r>
              <a:rPr b="0" lang="ru-RU" sz="2800" spc="-1" strike="noStrike">
                <a:solidFill>
                  <a:srgbClr val="000000"/>
                </a:solidFill>
                <a:latin typeface="Calibri"/>
              </a:rPr>
              <a:t>Четвёртый уровень структуры</a:t>
            </a:r>
            <a:endParaRPr b="0" lang="ru-RU" sz="2800" spc="-1" strike="noStrike">
              <a:solidFill>
                <a:srgbClr val="000000"/>
              </a:solidFill>
              <a:latin typeface="Calibri"/>
            </a:endParaRPr>
          </a:p>
          <a:p>
            <a:pPr lvl="4" marL="2160000" indent="-216000">
              <a:spcAft>
                <a:spcPts val="283"/>
              </a:spcAft>
              <a:buClr>
                <a:srgbClr val="000000"/>
              </a:buClr>
              <a:buSzPct val="45000"/>
              <a:buFont typeface="Wingdings" charset="2"/>
              <a:buChar char=""/>
            </a:pPr>
            <a:r>
              <a:rPr b="0" lang="ru-RU" sz="2800" spc="-1" strike="noStrike">
                <a:solidFill>
                  <a:srgbClr val="000000"/>
                </a:solidFill>
                <a:latin typeface="Calibri"/>
              </a:rPr>
              <a:t>Пятый уровень структуры</a:t>
            </a:r>
            <a:endParaRPr b="0" lang="ru-RU" sz="2800" spc="-1" strike="noStrike">
              <a:solidFill>
                <a:srgbClr val="000000"/>
              </a:solidFill>
              <a:latin typeface="Calibri"/>
            </a:endParaRPr>
          </a:p>
          <a:p>
            <a:pPr lvl="5" marL="2592000" indent="-216000">
              <a:spcAft>
                <a:spcPts val="283"/>
              </a:spcAft>
              <a:buClr>
                <a:srgbClr val="000000"/>
              </a:buClr>
              <a:buSzPct val="45000"/>
              <a:buFont typeface="Wingdings" charset="2"/>
              <a:buChar char=""/>
            </a:pPr>
            <a:r>
              <a:rPr b="0" lang="ru-RU" sz="2800" spc="-1" strike="noStrike">
                <a:solidFill>
                  <a:srgbClr val="000000"/>
                </a:solidFill>
                <a:latin typeface="Calibri"/>
              </a:rPr>
              <a:t>Шестой уровень структуры</a:t>
            </a:r>
            <a:endParaRPr b="0" lang="ru-RU" sz="2800" spc="-1" strike="noStrike">
              <a:solidFill>
                <a:srgbClr val="000000"/>
              </a:solidFill>
              <a:latin typeface="Calibri"/>
            </a:endParaRPr>
          </a:p>
          <a:p>
            <a:pPr lvl="6" marL="3024000" indent="-216000">
              <a:spcAft>
                <a:spcPts val="283"/>
              </a:spcAft>
              <a:buClr>
                <a:srgbClr val="000000"/>
              </a:buClr>
              <a:buSzPct val="45000"/>
              <a:buFont typeface="Wingdings" charset="2"/>
              <a:buChar char=""/>
            </a:pPr>
            <a:r>
              <a:rPr b="0" lang="ru-RU" sz="2800" spc="-1" strike="noStrike">
                <a:solidFill>
                  <a:srgbClr val="000000"/>
                </a:solidFill>
                <a:latin typeface="Calibri"/>
              </a:rPr>
              <a:t>Седьмой уровень структуры</a:t>
            </a:r>
            <a:endParaRPr b="0" lang="ru-RU" sz="2800" spc="-1" strike="noStrike">
              <a:solidFill>
                <a:srgbClr val="000000"/>
              </a:solidFill>
              <a:latin typeface="Calibri"/>
            </a:endParaRPr>
          </a:p>
          <a:p>
            <a:pPr lvl="7" marL="3456000" indent="-216000">
              <a:spcAft>
                <a:spcPts val="283"/>
              </a:spcAft>
              <a:buClr>
                <a:srgbClr val="000000"/>
              </a:buClr>
              <a:buSzPct val="45000"/>
              <a:buFont typeface="Wingdings" charset="2"/>
              <a:buChar char=""/>
            </a:pPr>
            <a:r>
              <a:rPr b="0" lang="ru-RU" sz="2800" spc="-1" strike="noStrike">
                <a:solidFill>
                  <a:srgbClr val="000000"/>
                </a:solidFill>
                <a:latin typeface="Calibri"/>
              </a:rPr>
              <a:t>Восьмой уровень структуры</a:t>
            </a:r>
            <a:endParaRPr b="0" lang="ru-RU" sz="2800" spc="-1" strike="noStrike">
              <a:solidFill>
                <a:srgbClr val="000000"/>
              </a:solidFill>
              <a:latin typeface="Calibri"/>
            </a:endParaRPr>
          </a:p>
          <a:p>
            <a:pPr lvl="8" marL="3888000" indent="-216000">
              <a:spcAft>
                <a:spcPts val="283"/>
              </a:spcAft>
              <a:buClr>
                <a:srgbClr val="000000"/>
              </a:buClr>
              <a:buSzPct val="45000"/>
              <a:buFont typeface="Wingdings" charset="2"/>
              <a:buChar char=""/>
            </a:pPr>
            <a:r>
              <a:rPr b="0" lang="ru-RU" sz="2800" spc="-1" strike="noStrike">
                <a:solidFill>
                  <a:srgbClr val="000000"/>
                </a:solidFill>
                <a:latin typeface="Calibri"/>
              </a:rPr>
              <a:t>Девятый уровень структурыОбразец текста</a:t>
            </a:r>
            <a:endParaRPr b="0" lang="ru-RU" sz="2800" spc="-1" strike="noStrike">
              <a:solidFill>
                <a:srgbClr val="000000"/>
              </a:solidFill>
              <a:latin typeface="Calibri"/>
            </a:endParaRPr>
          </a:p>
          <a:p>
            <a:pPr lvl="9" marL="4320000" indent="-216000">
              <a:spcBef>
                <a:spcPts val="479"/>
              </a:spcBef>
              <a:spcAft>
                <a:spcPts val="1417"/>
              </a:spcAft>
              <a:buClr>
                <a:srgbClr val="000000"/>
              </a:buClr>
              <a:buSzPct val="45000"/>
              <a:buFont typeface="Wingdings" charset="2"/>
              <a:buChar char=""/>
            </a:pPr>
            <a:r>
              <a:rPr b="0" lang="ru-RU" sz="2400" spc="-1" strike="noStrike">
                <a:solidFill>
                  <a:srgbClr val="000000"/>
                </a:solidFill>
                <a:latin typeface="Calibri"/>
              </a:rPr>
              <a:t>Второй уровень</a:t>
            </a:r>
            <a:endParaRPr b="0" lang="ru-RU" sz="2400" spc="-1" strike="noStrike">
              <a:solidFill>
                <a:srgbClr val="000000"/>
              </a:solidFill>
              <a:latin typeface="Calibri"/>
            </a:endParaRPr>
          </a:p>
          <a:p>
            <a:pPr lvl="9" marL="4320000" indent="-216000">
              <a:spcBef>
                <a:spcPts val="400"/>
              </a:spcBef>
              <a:spcAft>
                <a:spcPts val="1417"/>
              </a:spcAft>
              <a:buClr>
                <a:srgbClr val="000000"/>
              </a:buClr>
              <a:buSzPct val="45000"/>
              <a:buFont typeface="Wingdings" charset="2"/>
              <a:buChar char=""/>
            </a:pPr>
            <a:r>
              <a:rPr b="0" lang="ru-RU" sz="2000" spc="-1" strike="noStrike">
                <a:solidFill>
                  <a:srgbClr val="000000"/>
                </a:solidFill>
                <a:latin typeface="Calibri"/>
              </a:rPr>
              <a:t>Третий уровень</a:t>
            </a:r>
            <a:endParaRPr b="0" lang="ru-RU" sz="2000" spc="-1" strike="noStrike">
              <a:solidFill>
                <a:srgbClr val="000000"/>
              </a:solidFill>
              <a:latin typeface="Calibri"/>
            </a:endParaRPr>
          </a:p>
          <a:p>
            <a:pPr lvl="9" marL="4320000" indent="-216000">
              <a:spcBef>
                <a:spcPts val="360"/>
              </a:spcBef>
              <a:spcAft>
                <a:spcPts val="1417"/>
              </a:spcAft>
              <a:buClr>
                <a:srgbClr val="000000"/>
              </a:buClr>
              <a:buSzPct val="45000"/>
              <a:buFont typeface="Wingdings" charset="2"/>
              <a:buChar char=""/>
            </a:pPr>
            <a:r>
              <a:rPr b="0" lang="ru-RU" sz="1800" spc="-1" strike="noStrike">
                <a:solidFill>
                  <a:srgbClr val="000000"/>
                </a:solidFill>
                <a:latin typeface="Calibri"/>
              </a:rPr>
              <a:t>Четвертый уровень</a:t>
            </a:r>
            <a:endParaRPr b="0" lang="ru-RU" sz="1800" spc="-1" strike="noStrike">
              <a:solidFill>
                <a:srgbClr val="000000"/>
              </a:solidFill>
              <a:latin typeface="Calibri"/>
            </a:endParaRPr>
          </a:p>
          <a:p>
            <a:pPr lvl="9" marL="4320000" indent="-216000">
              <a:spcBef>
                <a:spcPts val="360"/>
              </a:spcBef>
              <a:spcAft>
                <a:spcPts val="1417"/>
              </a:spcAft>
              <a:buClr>
                <a:srgbClr val="000000"/>
              </a:buClr>
              <a:buSzPct val="45000"/>
              <a:buFont typeface="Wingdings" charset="2"/>
              <a:buChar char=""/>
            </a:pPr>
            <a:r>
              <a:rPr b="0" lang="ru-RU" sz="1800" spc="-1" strike="noStrike">
                <a:solidFill>
                  <a:srgbClr val="000000"/>
                </a:solidFill>
                <a:latin typeface="Calibri"/>
              </a:rPr>
              <a:t>Пятый уровень</a:t>
            </a:r>
            <a:endParaRPr b="0" lang="ru-RU" sz="1800" spc="-1" strike="noStrike">
              <a:solidFill>
                <a:srgbClr val="000000"/>
              </a:solidFill>
              <a:latin typeface="Calibri"/>
            </a:endParaRPr>
          </a:p>
        </p:txBody>
      </p:sp>
      <p:sp>
        <p:nvSpPr>
          <p:cNvPr id="43" name="PlaceHolder 3"/>
          <p:cNvSpPr>
            <a:spLocks noGrp="1"/>
          </p:cNvSpPr>
          <p:nvPr>
            <p:ph type="body"/>
          </p:nvPr>
        </p:nvSpPr>
        <p:spPr>
          <a:xfrm>
            <a:off x="4648320" y="1600200"/>
            <a:ext cx="4038120" cy="4525560"/>
          </a:xfrm>
          <a:prstGeom prst="rect">
            <a:avLst/>
          </a:prstGeom>
          <a:noFill/>
          <a:ln w="0">
            <a:noFill/>
          </a:ln>
        </p:spPr>
        <p:txBody>
          <a:bodyPr lIns="90000" rIns="90000" tIns="45000" bIns="45000" anchor="t">
            <a:noAutofit/>
          </a:bodyPr>
          <a:p>
            <a:pPr marL="432000" indent="-324000">
              <a:spcAft>
                <a:spcPts val="1417"/>
              </a:spcAft>
              <a:buClr>
                <a:srgbClr val="000000"/>
              </a:buClr>
              <a:buSzPct val="45000"/>
              <a:buFont typeface="Wingdings" charset="2"/>
              <a:buChar char=""/>
            </a:pPr>
            <a:r>
              <a:rPr b="0" lang="ru-RU" sz="2800" spc="-1" strike="noStrike">
                <a:solidFill>
                  <a:srgbClr val="000000"/>
                </a:solidFill>
                <a:latin typeface="Calibri"/>
              </a:rPr>
              <a:t>Для правки структуры щелкните мышью</a:t>
            </a:r>
            <a:endParaRPr b="0" lang="ru-RU" sz="2800" spc="-1" strike="noStrike">
              <a:solidFill>
                <a:srgbClr val="000000"/>
              </a:solidFill>
              <a:latin typeface="Calibri"/>
            </a:endParaRPr>
          </a:p>
          <a:p>
            <a:pPr lvl="1" marL="864000" indent="-324000">
              <a:spcAft>
                <a:spcPts val="1134"/>
              </a:spcAft>
              <a:buClr>
                <a:srgbClr val="000000"/>
              </a:buClr>
              <a:buSzPct val="75000"/>
              <a:buFont typeface="Symbol" charset="2"/>
              <a:buChar char=""/>
            </a:pPr>
            <a:r>
              <a:rPr b="0" lang="ru-RU" sz="2800" spc="-1" strike="noStrike">
                <a:solidFill>
                  <a:srgbClr val="000000"/>
                </a:solidFill>
                <a:latin typeface="Calibri"/>
              </a:rPr>
              <a:t>Второй уровень структуры</a:t>
            </a:r>
            <a:endParaRPr b="0" lang="ru-RU" sz="2800" spc="-1" strike="noStrike">
              <a:solidFill>
                <a:srgbClr val="000000"/>
              </a:solidFill>
              <a:latin typeface="Calibri"/>
            </a:endParaRPr>
          </a:p>
          <a:p>
            <a:pPr lvl="2" marL="1296000" indent="-288000">
              <a:spcAft>
                <a:spcPts val="850"/>
              </a:spcAft>
              <a:buClr>
                <a:srgbClr val="000000"/>
              </a:buClr>
              <a:buSzPct val="45000"/>
              <a:buFont typeface="Wingdings" charset="2"/>
              <a:buChar char=""/>
            </a:pPr>
            <a:r>
              <a:rPr b="0" lang="ru-RU" sz="2800" spc="-1" strike="noStrike">
                <a:solidFill>
                  <a:srgbClr val="000000"/>
                </a:solidFill>
                <a:latin typeface="Calibri"/>
              </a:rPr>
              <a:t>Третий уровень структуры</a:t>
            </a:r>
            <a:endParaRPr b="0" lang="ru-RU" sz="2800" spc="-1" strike="noStrike">
              <a:solidFill>
                <a:srgbClr val="000000"/>
              </a:solidFill>
              <a:latin typeface="Calibri"/>
            </a:endParaRPr>
          </a:p>
          <a:p>
            <a:pPr lvl="3" marL="1728000" indent="-216000">
              <a:spcAft>
                <a:spcPts val="567"/>
              </a:spcAft>
              <a:buClr>
                <a:srgbClr val="000000"/>
              </a:buClr>
              <a:buSzPct val="75000"/>
              <a:buFont typeface="Symbol" charset="2"/>
              <a:buChar char=""/>
            </a:pPr>
            <a:r>
              <a:rPr b="0" lang="ru-RU" sz="2800" spc="-1" strike="noStrike">
                <a:solidFill>
                  <a:srgbClr val="000000"/>
                </a:solidFill>
                <a:latin typeface="Calibri"/>
              </a:rPr>
              <a:t>Четвёртый уровень структуры</a:t>
            </a:r>
            <a:endParaRPr b="0" lang="ru-RU" sz="2800" spc="-1" strike="noStrike">
              <a:solidFill>
                <a:srgbClr val="000000"/>
              </a:solidFill>
              <a:latin typeface="Calibri"/>
            </a:endParaRPr>
          </a:p>
          <a:p>
            <a:pPr lvl="4" marL="2160000" indent="-216000">
              <a:spcAft>
                <a:spcPts val="283"/>
              </a:spcAft>
              <a:buClr>
                <a:srgbClr val="000000"/>
              </a:buClr>
              <a:buSzPct val="45000"/>
              <a:buFont typeface="Wingdings" charset="2"/>
              <a:buChar char=""/>
            </a:pPr>
            <a:r>
              <a:rPr b="0" lang="ru-RU" sz="2800" spc="-1" strike="noStrike">
                <a:solidFill>
                  <a:srgbClr val="000000"/>
                </a:solidFill>
                <a:latin typeface="Calibri"/>
              </a:rPr>
              <a:t>Пятый уровень структуры</a:t>
            </a:r>
            <a:endParaRPr b="0" lang="ru-RU" sz="2800" spc="-1" strike="noStrike">
              <a:solidFill>
                <a:srgbClr val="000000"/>
              </a:solidFill>
              <a:latin typeface="Calibri"/>
            </a:endParaRPr>
          </a:p>
          <a:p>
            <a:pPr lvl="5" marL="2592000" indent="-216000">
              <a:spcAft>
                <a:spcPts val="283"/>
              </a:spcAft>
              <a:buClr>
                <a:srgbClr val="000000"/>
              </a:buClr>
              <a:buSzPct val="45000"/>
              <a:buFont typeface="Wingdings" charset="2"/>
              <a:buChar char=""/>
            </a:pPr>
            <a:r>
              <a:rPr b="0" lang="ru-RU" sz="2800" spc="-1" strike="noStrike">
                <a:solidFill>
                  <a:srgbClr val="000000"/>
                </a:solidFill>
                <a:latin typeface="Calibri"/>
              </a:rPr>
              <a:t>Шестой уровень структуры</a:t>
            </a:r>
            <a:endParaRPr b="0" lang="ru-RU" sz="2800" spc="-1" strike="noStrike">
              <a:solidFill>
                <a:srgbClr val="000000"/>
              </a:solidFill>
              <a:latin typeface="Calibri"/>
            </a:endParaRPr>
          </a:p>
          <a:p>
            <a:pPr lvl="6" marL="3024000" indent="-216000">
              <a:spcAft>
                <a:spcPts val="283"/>
              </a:spcAft>
              <a:buClr>
                <a:srgbClr val="000000"/>
              </a:buClr>
              <a:buSzPct val="45000"/>
              <a:buFont typeface="Wingdings" charset="2"/>
              <a:buChar char=""/>
            </a:pPr>
            <a:r>
              <a:rPr b="0" lang="ru-RU" sz="2800" spc="-1" strike="noStrike">
                <a:solidFill>
                  <a:srgbClr val="000000"/>
                </a:solidFill>
                <a:latin typeface="Calibri"/>
              </a:rPr>
              <a:t>Седьмой уровень структуры</a:t>
            </a:r>
            <a:endParaRPr b="0" lang="ru-RU" sz="2800" spc="-1" strike="noStrike">
              <a:solidFill>
                <a:srgbClr val="000000"/>
              </a:solidFill>
              <a:latin typeface="Calibri"/>
            </a:endParaRPr>
          </a:p>
          <a:p>
            <a:pPr lvl="7" marL="3456000" indent="-216000">
              <a:spcAft>
                <a:spcPts val="283"/>
              </a:spcAft>
              <a:buClr>
                <a:srgbClr val="000000"/>
              </a:buClr>
              <a:buSzPct val="45000"/>
              <a:buFont typeface="Wingdings" charset="2"/>
              <a:buChar char=""/>
            </a:pPr>
            <a:r>
              <a:rPr b="0" lang="ru-RU" sz="2800" spc="-1" strike="noStrike">
                <a:solidFill>
                  <a:srgbClr val="000000"/>
                </a:solidFill>
                <a:latin typeface="Calibri"/>
              </a:rPr>
              <a:t>Восьмой уровень структуры</a:t>
            </a:r>
            <a:endParaRPr b="0" lang="ru-RU" sz="2800" spc="-1" strike="noStrike">
              <a:solidFill>
                <a:srgbClr val="000000"/>
              </a:solidFill>
              <a:latin typeface="Calibri"/>
            </a:endParaRPr>
          </a:p>
          <a:p>
            <a:pPr marL="343080" indent="-342720">
              <a:spcBef>
                <a:spcPts val="558"/>
              </a:spcBef>
              <a:spcAft>
                <a:spcPts val="1417"/>
              </a:spcAft>
              <a:buClr>
                <a:srgbClr val="000000"/>
              </a:buClr>
              <a:buSzPct val="45000"/>
              <a:buFont typeface="Arial"/>
              <a:buChar char="•"/>
            </a:pPr>
            <a:r>
              <a:rPr b="0" lang="ru-RU" sz="2800" spc="-1" strike="noStrike">
                <a:solidFill>
                  <a:srgbClr val="000000"/>
                </a:solidFill>
                <a:latin typeface="Calibri"/>
              </a:rPr>
              <a:t>Девятый уровень структурыОбразец текста</a:t>
            </a:r>
            <a:endParaRPr b="0" lang="ru-RU" sz="2800" spc="-1" strike="noStrike">
              <a:solidFill>
                <a:srgbClr val="000000"/>
              </a:solidFill>
              <a:latin typeface="Calibri"/>
            </a:endParaRPr>
          </a:p>
          <a:p>
            <a:pPr lvl="1" marL="743040" indent="-285480">
              <a:spcBef>
                <a:spcPts val="479"/>
              </a:spcBef>
              <a:spcAft>
                <a:spcPts val="1417"/>
              </a:spcAft>
              <a:buClr>
                <a:srgbClr val="000000"/>
              </a:buClr>
              <a:buSzPct val="75000"/>
              <a:buFont typeface="Arial"/>
              <a:buChar char="–"/>
            </a:pPr>
            <a:r>
              <a:rPr b="0" lang="ru-RU" sz="2400" spc="-1" strike="noStrike">
                <a:solidFill>
                  <a:srgbClr val="000000"/>
                </a:solidFill>
                <a:latin typeface="Calibri"/>
              </a:rPr>
              <a:t>Второй уровень</a:t>
            </a:r>
            <a:endParaRPr b="0" lang="ru-RU" sz="2400" spc="-1" strike="noStrike">
              <a:solidFill>
                <a:srgbClr val="000000"/>
              </a:solidFill>
              <a:latin typeface="Calibri"/>
            </a:endParaRPr>
          </a:p>
          <a:p>
            <a:pPr lvl="2" marL="1143000" indent="-228240">
              <a:spcBef>
                <a:spcPts val="400"/>
              </a:spcBef>
              <a:spcAft>
                <a:spcPts val="1417"/>
              </a:spcAft>
              <a:buClr>
                <a:srgbClr val="000000"/>
              </a:buClr>
              <a:buSzPct val="45000"/>
              <a:buFont typeface="Arial"/>
              <a:buChar char="•"/>
            </a:pPr>
            <a:r>
              <a:rPr b="0" lang="ru-RU" sz="2000" spc="-1" strike="noStrike">
                <a:solidFill>
                  <a:srgbClr val="000000"/>
                </a:solidFill>
                <a:latin typeface="Calibri"/>
              </a:rPr>
              <a:t>Третий уровень</a:t>
            </a:r>
            <a:endParaRPr b="0" lang="ru-RU" sz="2000" spc="-1" strike="noStrike">
              <a:solidFill>
                <a:srgbClr val="000000"/>
              </a:solidFill>
              <a:latin typeface="Calibri"/>
            </a:endParaRPr>
          </a:p>
          <a:p>
            <a:pPr lvl="3" marL="1600200" indent="-228240">
              <a:spcBef>
                <a:spcPts val="360"/>
              </a:spcBef>
              <a:spcAft>
                <a:spcPts val="1417"/>
              </a:spcAft>
              <a:buClr>
                <a:srgbClr val="000000"/>
              </a:buClr>
              <a:buSzPct val="75000"/>
              <a:buFont typeface="Arial"/>
              <a:buChar char="–"/>
            </a:pPr>
            <a:r>
              <a:rPr b="0" lang="ru-RU" sz="1800" spc="-1" strike="noStrike">
                <a:solidFill>
                  <a:srgbClr val="000000"/>
                </a:solidFill>
                <a:latin typeface="Calibri"/>
              </a:rPr>
              <a:t>Четвертый уровень</a:t>
            </a:r>
            <a:endParaRPr b="0" lang="ru-RU" sz="1800" spc="-1" strike="noStrike">
              <a:solidFill>
                <a:srgbClr val="000000"/>
              </a:solidFill>
              <a:latin typeface="Calibri"/>
            </a:endParaRPr>
          </a:p>
          <a:p>
            <a:pPr lvl="4" marL="2057400" indent="-228240">
              <a:spcBef>
                <a:spcPts val="360"/>
              </a:spcBef>
              <a:spcAft>
                <a:spcPts val="1417"/>
              </a:spcAft>
              <a:buClr>
                <a:srgbClr val="000000"/>
              </a:buClr>
              <a:buSzPct val="45000"/>
              <a:buFont typeface="Arial"/>
              <a:buChar char="»"/>
            </a:pPr>
            <a:r>
              <a:rPr b="0" lang="ru-RU" sz="1800" spc="-1" strike="noStrike">
                <a:solidFill>
                  <a:srgbClr val="000000"/>
                </a:solidFill>
                <a:latin typeface="Calibri"/>
              </a:rPr>
              <a:t>Пятый уровень</a:t>
            </a:r>
            <a:endParaRPr b="0" lang="ru-RU" sz="1800" spc="-1" strike="noStrike">
              <a:solidFill>
                <a:srgbClr val="000000"/>
              </a:solidFill>
              <a:latin typeface="Calibri"/>
            </a:endParaRPr>
          </a:p>
        </p:txBody>
      </p:sp>
      <p:sp>
        <p:nvSpPr>
          <p:cNvPr id="44" name="PlaceHolder 4"/>
          <p:cNvSpPr>
            <a:spLocks noGrp="1"/>
          </p:cNvSpPr>
          <p:nvPr>
            <p:ph type="dt" idx="4"/>
          </p:nvPr>
        </p:nvSpPr>
        <p:spPr>
          <a:xfrm>
            <a:off x="457200" y="6356520"/>
            <a:ext cx="2133360" cy="364680"/>
          </a:xfrm>
          <a:prstGeom prst="rect">
            <a:avLst/>
          </a:prstGeom>
          <a:noFill/>
          <a:ln w="0">
            <a:noFill/>
          </a:ln>
        </p:spPr>
        <p:txBody>
          <a:bodyPr lIns="90000" rIns="90000" tIns="45000" bIns="45000" anchor="t">
            <a:noAutofit/>
          </a:bodyPr>
          <a:lstStyle>
            <a:lvl1pPr indent="0">
              <a:buNone/>
              <a:defRPr b="0" lang="ru-RU" sz="1800" spc="-1" strike="noStrike">
                <a:solidFill>
                  <a:srgbClr val="000000"/>
                </a:solidFill>
                <a:latin typeface="Calibri"/>
              </a:defRPr>
            </a:lvl1pPr>
          </a:lstStyle>
          <a:p>
            <a:pPr indent="0">
              <a:buNone/>
            </a:pPr>
            <a:fld id="{F7A5F36E-0B25-4A0A-BF73-364301088C71}" type="datetime">
              <a:rPr b="0" lang="ru-RU" sz="1800" spc="-1" strike="noStrike">
                <a:solidFill>
                  <a:srgbClr val="000000"/>
                </a:solidFill>
                <a:latin typeface="Calibri"/>
              </a:rPr>
              <a:t>4.4.23</a:t>
            </a:fld>
            <a:endParaRPr b="0" lang="ru-RU" sz="1800" spc="-1" strike="noStrike">
              <a:solidFill>
                <a:srgbClr val="000000"/>
              </a:solidFill>
              <a:latin typeface="Times New Roman"/>
            </a:endParaRPr>
          </a:p>
        </p:txBody>
      </p:sp>
      <p:sp>
        <p:nvSpPr>
          <p:cNvPr id="45" name="PlaceHolder 5"/>
          <p:cNvSpPr>
            <a:spLocks noGrp="1"/>
          </p:cNvSpPr>
          <p:nvPr>
            <p:ph type="ftr" idx="5"/>
          </p:nvPr>
        </p:nvSpPr>
        <p:spPr>
          <a:xfrm>
            <a:off x="3124080" y="6356520"/>
            <a:ext cx="2895120" cy="364680"/>
          </a:xfrm>
          <a:prstGeom prst="rect">
            <a:avLst/>
          </a:prstGeom>
          <a:noFill/>
          <a:ln w="0">
            <a:noFill/>
          </a:ln>
        </p:spPr>
        <p:txBody>
          <a:bodyPr lIns="90000" rIns="90000" tIns="45000" bIns="45000" anchor="t">
            <a:noAutofit/>
          </a:bodyPr>
          <a:p>
            <a:pPr indent="0">
              <a:buNone/>
            </a:pPr>
            <a:endParaRPr b="0" lang="ru-RU" sz="1800" spc="-1" strike="noStrike">
              <a:solidFill>
                <a:srgbClr val="000000"/>
              </a:solidFill>
              <a:latin typeface="Times New Roman"/>
            </a:endParaRPr>
          </a:p>
        </p:txBody>
      </p:sp>
      <p:sp>
        <p:nvSpPr>
          <p:cNvPr id="46" name="PlaceHolder 6"/>
          <p:cNvSpPr>
            <a:spLocks noGrp="1"/>
          </p:cNvSpPr>
          <p:nvPr>
            <p:ph type="sldNum" idx="6"/>
          </p:nvPr>
        </p:nvSpPr>
        <p:spPr>
          <a:xfrm>
            <a:off x="6553080" y="6356520"/>
            <a:ext cx="2133360" cy="364680"/>
          </a:xfrm>
          <a:prstGeom prst="rect">
            <a:avLst/>
          </a:prstGeom>
          <a:noFill/>
          <a:ln w="0">
            <a:noFill/>
          </a:ln>
        </p:spPr>
        <p:txBody>
          <a:bodyPr lIns="90000" rIns="90000" tIns="45000" bIns="45000" anchor="t">
            <a:noAutofit/>
          </a:bodyPr>
          <a:lstStyle>
            <a:lvl1pPr indent="0">
              <a:buNone/>
              <a:defRPr b="0" lang="ru-RU" sz="1800" spc="-1" strike="noStrike">
                <a:solidFill>
                  <a:srgbClr val="000000"/>
                </a:solidFill>
                <a:latin typeface="Calibri"/>
              </a:defRPr>
            </a:lvl1pPr>
          </a:lstStyle>
          <a:p>
            <a:pPr indent="0">
              <a:buNone/>
            </a:pPr>
            <a:fld id="{1696EE04-D783-4BA9-BB60-E3E100969B8C}" type="slidenum">
              <a:rPr b="0" lang="ru-RU" sz="1800" spc="-1" strike="noStrike">
                <a:solidFill>
                  <a:srgbClr val="000000"/>
                </a:solidFill>
                <a:latin typeface="Calibri"/>
              </a:rPr>
              <a:t>&lt;number&gt;</a:t>
            </a:fld>
            <a:endParaRPr b="0" lang="ru-RU"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t">
            <a:noAutofit/>
          </a:bodyPr>
          <a:p>
            <a:pPr indent="0" algn="ctr">
              <a:buNone/>
            </a:pPr>
            <a:r>
              <a:rPr b="0" lang="ru-RU" sz="4400" spc="-1" strike="noStrike">
                <a:solidFill>
                  <a:srgbClr val="000000"/>
                </a:solidFill>
                <a:latin typeface="Calibri"/>
              </a:rPr>
              <a:t>Для правки текста заголовка щелкните мышьюОбразец заголовка</a:t>
            </a:r>
            <a:endParaRPr b="0" lang="ru-RU" sz="4400" spc="-1" strike="noStrike">
              <a:solidFill>
                <a:srgbClr val="000000"/>
              </a:solidFill>
              <a:latin typeface="Calibri"/>
            </a:endParaRPr>
          </a:p>
        </p:txBody>
      </p:sp>
      <p:sp>
        <p:nvSpPr>
          <p:cNvPr id="84" name="PlaceHolder 2"/>
          <p:cNvSpPr>
            <a:spLocks noGrp="1"/>
          </p:cNvSpPr>
          <p:nvPr>
            <p:ph type="body"/>
          </p:nvPr>
        </p:nvSpPr>
        <p:spPr>
          <a:xfrm>
            <a:off x="457200" y="1600200"/>
            <a:ext cx="8229240" cy="4525560"/>
          </a:xfrm>
          <a:prstGeom prst="rect">
            <a:avLst/>
          </a:prstGeom>
          <a:noFill/>
          <a:ln w="0">
            <a:noFill/>
          </a:ln>
        </p:spPr>
        <p:txBody>
          <a:bodyPr lIns="90000" rIns="90000" tIns="45000" bIns="45000" anchor="t">
            <a:noAutofit/>
          </a:bodyPr>
          <a:p>
            <a:pPr marL="432000" indent="-324000">
              <a:spcAft>
                <a:spcPts val="1417"/>
              </a:spcAft>
              <a:buClr>
                <a:srgbClr val="000000"/>
              </a:buClr>
              <a:buSzPct val="45000"/>
              <a:buFont typeface="Wingdings" charset="2"/>
              <a:buChar char=""/>
            </a:pPr>
            <a:r>
              <a:rPr b="0" lang="ru-RU" sz="3200" spc="-1" strike="noStrike">
                <a:solidFill>
                  <a:srgbClr val="000000"/>
                </a:solidFill>
                <a:latin typeface="Calibri"/>
              </a:rPr>
              <a:t>Для правки структуры щелкните мышью</a:t>
            </a:r>
            <a:endParaRPr b="0" lang="ru-RU" sz="3200" spc="-1" strike="noStrike">
              <a:solidFill>
                <a:srgbClr val="000000"/>
              </a:solidFill>
              <a:latin typeface="Calibri"/>
            </a:endParaRPr>
          </a:p>
          <a:p>
            <a:pPr lvl="1" marL="864000" indent="-324000">
              <a:spcAft>
                <a:spcPts val="1134"/>
              </a:spcAft>
              <a:buClr>
                <a:srgbClr val="000000"/>
              </a:buClr>
              <a:buSzPct val="75000"/>
              <a:buFont typeface="Symbol" charset="2"/>
              <a:buChar char=""/>
            </a:pPr>
            <a:r>
              <a:rPr b="0" lang="ru-RU" sz="3200" spc="-1" strike="noStrike">
                <a:solidFill>
                  <a:srgbClr val="000000"/>
                </a:solidFill>
                <a:latin typeface="Calibri"/>
              </a:rPr>
              <a:t>Второй уровень структуры</a:t>
            </a:r>
            <a:endParaRPr b="0" lang="ru-RU" sz="3200" spc="-1" strike="noStrike">
              <a:solidFill>
                <a:srgbClr val="000000"/>
              </a:solidFill>
              <a:latin typeface="Calibri"/>
            </a:endParaRPr>
          </a:p>
          <a:p>
            <a:pPr lvl="2" marL="1296000" indent="-288000">
              <a:spcAft>
                <a:spcPts val="850"/>
              </a:spcAft>
              <a:buClr>
                <a:srgbClr val="000000"/>
              </a:buClr>
              <a:buSzPct val="45000"/>
              <a:buFont typeface="Wingdings" charset="2"/>
              <a:buChar char=""/>
            </a:pPr>
            <a:r>
              <a:rPr b="0" lang="ru-RU" sz="3200" spc="-1" strike="noStrike">
                <a:solidFill>
                  <a:srgbClr val="000000"/>
                </a:solidFill>
                <a:latin typeface="Calibri"/>
              </a:rPr>
              <a:t>Третий уровень структуры</a:t>
            </a:r>
            <a:endParaRPr b="0" lang="ru-RU" sz="3200" spc="-1" strike="noStrike">
              <a:solidFill>
                <a:srgbClr val="000000"/>
              </a:solidFill>
              <a:latin typeface="Calibri"/>
            </a:endParaRPr>
          </a:p>
          <a:p>
            <a:pPr lvl="3" marL="1728000" indent="-216000">
              <a:spcAft>
                <a:spcPts val="567"/>
              </a:spcAft>
              <a:buClr>
                <a:srgbClr val="000000"/>
              </a:buClr>
              <a:buSzPct val="75000"/>
              <a:buFont typeface="Symbol" charset="2"/>
              <a:buChar char=""/>
            </a:pPr>
            <a:r>
              <a:rPr b="0" lang="ru-RU" sz="3200" spc="-1" strike="noStrike">
                <a:solidFill>
                  <a:srgbClr val="000000"/>
                </a:solidFill>
                <a:latin typeface="Calibri"/>
              </a:rPr>
              <a:t>Четвёртый уровень структуры</a:t>
            </a:r>
            <a:endParaRPr b="0" lang="ru-RU" sz="3200" spc="-1" strike="noStrike">
              <a:solidFill>
                <a:srgbClr val="000000"/>
              </a:solidFill>
              <a:latin typeface="Calibri"/>
            </a:endParaRPr>
          </a:p>
          <a:p>
            <a:pPr lvl="4" marL="2160000" indent="-216000">
              <a:spcAft>
                <a:spcPts val="283"/>
              </a:spcAft>
              <a:buClr>
                <a:srgbClr val="000000"/>
              </a:buClr>
              <a:buSzPct val="45000"/>
              <a:buFont typeface="Wingdings" charset="2"/>
              <a:buChar char=""/>
            </a:pPr>
            <a:r>
              <a:rPr b="0" lang="ru-RU" sz="3200" spc="-1" strike="noStrike">
                <a:solidFill>
                  <a:srgbClr val="000000"/>
                </a:solidFill>
                <a:latin typeface="Calibri"/>
              </a:rPr>
              <a:t>Пятый уровень структуры</a:t>
            </a:r>
            <a:endParaRPr b="0" lang="ru-RU" sz="3200" spc="-1" strike="noStrike">
              <a:solidFill>
                <a:srgbClr val="000000"/>
              </a:solidFill>
              <a:latin typeface="Calibri"/>
            </a:endParaRPr>
          </a:p>
          <a:p>
            <a:pPr lvl="5" marL="2592000" indent="-216000">
              <a:spcAft>
                <a:spcPts val="283"/>
              </a:spcAft>
              <a:buClr>
                <a:srgbClr val="000000"/>
              </a:buClr>
              <a:buSzPct val="45000"/>
              <a:buFont typeface="Wingdings" charset="2"/>
              <a:buChar char=""/>
            </a:pPr>
            <a:r>
              <a:rPr b="0" lang="ru-RU" sz="3200" spc="-1" strike="noStrike">
                <a:solidFill>
                  <a:srgbClr val="000000"/>
                </a:solidFill>
                <a:latin typeface="Calibri"/>
              </a:rPr>
              <a:t>Шестой уровень структуры</a:t>
            </a:r>
            <a:endParaRPr b="0" lang="ru-RU" sz="3200" spc="-1" strike="noStrike">
              <a:solidFill>
                <a:srgbClr val="000000"/>
              </a:solidFill>
              <a:latin typeface="Calibri"/>
            </a:endParaRPr>
          </a:p>
          <a:p>
            <a:pPr lvl="6" marL="3024000" indent="-216000">
              <a:spcAft>
                <a:spcPts val="283"/>
              </a:spcAft>
              <a:buClr>
                <a:srgbClr val="000000"/>
              </a:buClr>
              <a:buSzPct val="45000"/>
              <a:buFont typeface="Wingdings" charset="2"/>
              <a:buChar char=""/>
            </a:pPr>
            <a:r>
              <a:rPr b="0" lang="ru-RU" sz="3200" spc="-1" strike="noStrike">
                <a:solidFill>
                  <a:srgbClr val="000000"/>
                </a:solidFill>
                <a:latin typeface="Calibri"/>
              </a:rPr>
              <a:t>Седьмой уровень структуры</a:t>
            </a:r>
            <a:endParaRPr b="0" lang="ru-RU" sz="3200" spc="-1" strike="noStrike">
              <a:solidFill>
                <a:srgbClr val="000000"/>
              </a:solidFill>
              <a:latin typeface="Calibri"/>
            </a:endParaRPr>
          </a:p>
          <a:p>
            <a:pPr lvl="7" marL="3456000" indent="-216000">
              <a:spcAft>
                <a:spcPts val="283"/>
              </a:spcAft>
              <a:buClr>
                <a:srgbClr val="000000"/>
              </a:buClr>
              <a:buSzPct val="45000"/>
              <a:buFont typeface="Wingdings" charset="2"/>
              <a:buChar char=""/>
            </a:pPr>
            <a:r>
              <a:rPr b="0" lang="ru-RU" sz="3200" spc="-1" strike="noStrike">
                <a:solidFill>
                  <a:srgbClr val="000000"/>
                </a:solidFill>
                <a:latin typeface="Calibri"/>
              </a:rPr>
              <a:t>Восьмой уровень структуры</a:t>
            </a:r>
            <a:endParaRPr b="0" lang="ru-RU" sz="3200" spc="-1" strike="noStrike">
              <a:solidFill>
                <a:srgbClr val="000000"/>
              </a:solidFill>
              <a:latin typeface="Calibri"/>
            </a:endParaRPr>
          </a:p>
          <a:p>
            <a:pPr lvl="8" marL="3888000" indent="-216000">
              <a:spcAft>
                <a:spcPts val="283"/>
              </a:spcAft>
              <a:buClr>
                <a:srgbClr val="000000"/>
              </a:buClr>
              <a:buSzPct val="45000"/>
              <a:buFont typeface="Wingdings" charset="2"/>
              <a:buChar char=""/>
            </a:pPr>
            <a:r>
              <a:rPr b="0" lang="ru-RU" sz="3200" spc="-1" strike="noStrike">
                <a:solidFill>
                  <a:srgbClr val="000000"/>
                </a:solidFill>
                <a:latin typeface="Calibri"/>
              </a:rPr>
              <a:t>Девятый уровень структурыОбразец текста</a:t>
            </a:r>
            <a:endParaRPr b="0" lang="ru-RU" sz="3200" spc="-1" strike="noStrike">
              <a:solidFill>
                <a:srgbClr val="000000"/>
              </a:solidFill>
              <a:latin typeface="Calibri"/>
            </a:endParaRPr>
          </a:p>
          <a:p>
            <a:pPr lvl="9" marL="4320000" indent="-216000">
              <a:spcBef>
                <a:spcPts val="558"/>
              </a:spcBef>
              <a:spcAft>
                <a:spcPts val="1417"/>
              </a:spcAft>
              <a:buClr>
                <a:srgbClr val="000000"/>
              </a:buClr>
              <a:buSzPct val="45000"/>
              <a:buFont typeface="Wingdings" charset="2"/>
              <a:buChar char=""/>
            </a:pPr>
            <a:r>
              <a:rPr b="0" lang="ru-RU" sz="2800" spc="-1" strike="noStrike">
                <a:solidFill>
                  <a:srgbClr val="000000"/>
                </a:solidFill>
                <a:latin typeface="Calibri"/>
              </a:rPr>
              <a:t>Второй уровень</a:t>
            </a:r>
            <a:endParaRPr b="0" lang="ru-RU" sz="2800" spc="-1" strike="noStrike">
              <a:solidFill>
                <a:srgbClr val="000000"/>
              </a:solidFill>
              <a:latin typeface="Calibri"/>
            </a:endParaRPr>
          </a:p>
          <a:p>
            <a:pPr lvl="9" marL="4320000" indent="-216000">
              <a:spcBef>
                <a:spcPts val="479"/>
              </a:spcBef>
              <a:spcAft>
                <a:spcPts val="1417"/>
              </a:spcAft>
              <a:buClr>
                <a:srgbClr val="000000"/>
              </a:buClr>
              <a:buSzPct val="45000"/>
              <a:buFont typeface="Wingdings" charset="2"/>
              <a:buChar char=""/>
            </a:pPr>
            <a:r>
              <a:rPr b="0" lang="ru-RU" sz="2400" spc="-1" strike="noStrike">
                <a:solidFill>
                  <a:srgbClr val="000000"/>
                </a:solidFill>
                <a:latin typeface="Calibri"/>
              </a:rPr>
              <a:t>Третий уровень</a:t>
            </a:r>
            <a:endParaRPr b="0" lang="ru-RU" sz="2400" spc="-1" strike="noStrike">
              <a:solidFill>
                <a:srgbClr val="000000"/>
              </a:solidFill>
              <a:latin typeface="Calibri"/>
            </a:endParaRPr>
          </a:p>
          <a:p>
            <a:pPr lvl="9" marL="4320000" indent="-216000">
              <a:spcBef>
                <a:spcPts val="400"/>
              </a:spcBef>
              <a:spcAft>
                <a:spcPts val="1417"/>
              </a:spcAft>
              <a:buClr>
                <a:srgbClr val="000000"/>
              </a:buClr>
              <a:buSzPct val="45000"/>
              <a:buFont typeface="Wingdings" charset="2"/>
              <a:buChar char=""/>
            </a:pPr>
            <a:r>
              <a:rPr b="0" lang="ru-RU" sz="2000" spc="-1" strike="noStrike">
                <a:solidFill>
                  <a:srgbClr val="000000"/>
                </a:solidFill>
                <a:latin typeface="Calibri"/>
              </a:rPr>
              <a:t>Четвертый уровень</a:t>
            </a:r>
            <a:endParaRPr b="0" lang="ru-RU" sz="2000" spc="-1" strike="noStrike">
              <a:solidFill>
                <a:srgbClr val="000000"/>
              </a:solidFill>
              <a:latin typeface="Calibri"/>
            </a:endParaRPr>
          </a:p>
          <a:p>
            <a:pPr lvl="9" marL="4320000" indent="-216000">
              <a:spcBef>
                <a:spcPts val="400"/>
              </a:spcBef>
              <a:spcAft>
                <a:spcPts val="1417"/>
              </a:spcAft>
              <a:buClr>
                <a:srgbClr val="000000"/>
              </a:buClr>
              <a:buSzPct val="45000"/>
              <a:buFont typeface="Wingdings" charset="2"/>
              <a:buChar char=""/>
            </a:pPr>
            <a:r>
              <a:rPr b="0" lang="ru-RU" sz="2000" spc="-1" strike="noStrike">
                <a:solidFill>
                  <a:srgbClr val="000000"/>
                </a:solidFill>
                <a:latin typeface="Calibri"/>
              </a:rPr>
              <a:t>Пятый уровень</a:t>
            </a:r>
            <a:endParaRPr b="0" lang="ru-RU" sz="2000" spc="-1" strike="noStrike">
              <a:solidFill>
                <a:srgbClr val="000000"/>
              </a:solidFill>
              <a:latin typeface="Calibri"/>
            </a:endParaRPr>
          </a:p>
        </p:txBody>
      </p:sp>
      <p:sp>
        <p:nvSpPr>
          <p:cNvPr id="85" name="PlaceHolder 3"/>
          <p:cNvSpPr>
            <a:spLocks noGrp="1"/>
          </p:cNvSpPr>
          <p:nvPr>
            <p:ph type="dt" idx="7"/>
          </p:nvPr>
        </p:nvSpPr>
        <p:spPr>
          <a:xfrm>
            <a:off x="457200" y="6356520"/>
            <a:ext cx="2133360" cy="364680"/>
          </a:xfrm>
          <a:prstGeom prst="rect">
            <a:avLst/>
          </a:prstGeom>
          <a:noFill/>
          <a:ln w="0">
            <a:noFill/>
          </a:ln>
        </p:spPr>
        <p:txBody>
          <a:bodyPr lIns="90000" rIns="90000" tIns="45000" bIns="45000" anchor="t">
            <a:noAutofit/>
          </a:bodyPr>
          <a:lstStyle>
            <a:lvl1pPr indent="0">
              <a:buNone/>
              <a:defRPr b="0" lang="ru-RU" sz="1800" spc="-1" strike="noStrike">
                <a:solidFill>
                  <a:srgbClr val="000000"/>
                </a:solidFill>
                <a:latin typeface="Calibri"/>
              </a:defRPr>
            </a:lvl1pPr>
          </a:lstStyle>
          <a:p>
            <a:pPr indent="0">
              <a:buNone/>
            </a:pPr>
            <a:fld id="{227FA09B-43F5-40DA-93B0-16A4DC235A16}" type="datetime">
              <a:rPr b="0" lang="ru-RU" sz="1800" spc="-1" strike="noStrike">
                <a:solidFill>
                  <a:srgbClr val="000000"/>
                </a:solidFill>
                <a:latin typeface="Calibri"/>
              </a:rPr>
              <a:t>4.4.23</a:t>
            </a:fld>
            <a:endParaRPr b="0" lang="ru-RU" sz="1800" spc="-1" strike="noStrike">
              <a:solidFill>
                <a:srgbClr val="000000"/>
              </a:solidFill>
              <a:latin typeface="Times New Roman"/>
            </a:endParaRPr>
          </a:p>
        </p:txBody>
      </p:sp>
      <p:sp>
        <p:nvSpPr>
          <p:cNvPr id="86" name="PlaceHolder 4"/>
          <p:cNvSpPr>
            <a:spLocks noGrp="1"/>
          </p:cNvSpPr>
          <p:nvPr>
            <p:ph type="ftr" idx="8"/>
          </p:nvPr>
        </p:nvSpPr>
        <p:spPr>
          <a:xfrm>
            <a:off x="3124080" y="6356520"/>
            <a:ext cx="2895120" cy="364680"/>
          </a:xfrm>
          <a:prstGeom prst="rect">
            <a:avLst/>
          </a:prstGeom>
          <a:noFill/>
          <a:ln w="0">
            <a:noFill/>
          </a:ln>
        </p:spPr>
        <p:txBody>
          <a:bodyPr lIns="90000" rIns="90000" tIns="45000" bIns="45000" anchor="t">
            <a:noAutofit/>
          </a:bodyPr>
          <a:p>
            <a:pPr indent="0">
              <a:buNone/>
            </a:pPr>
            <a:endParaRPr b="0" lang="ru-RU" sz="1800" spc="-1" strike="noStrike">
              <a:solidFill>
                <a:srgbClr val="000000"/>
              </a:solidFill>
              <a:latin typeface="Times New Roman"/>
            </a:endParaRPr>
          </a:p>
        </p:txBody>
      </p:sp>
      <p:sp>
        <p:nvSpPr>
          <p:cNvPr id="87" name="PlaceHolder 5"/>
          <p:cNvSpPr>
            <a:spLocks noGrp="1"/>
          </p:cNvSpPr>
          <p:nvPr>
            <p:ph type="sldNum" idx="9"/>
          </p:nvPr>
        </p:nvSpPr>
        <p:spPr>
          <a:xfrm>
            <a:off x="6553080" y="6356520"/>
            <a:ext cx="2133360" cy="364680"/>
          </a:xfrm>
          <a:prstGeom prst="rect">
            <a:avLst/>
          </a:prstGeom>
          <a:noFill/>
          <a:ln w="0">
            <a:noFill/>
          </a:ln>
        </p:spPr>
        <p:txBody>
          <a:bodyPr lIns="90000" rIns="90000" tIns="45000" bIns="45000" anchor="t">
            <a:noAutofit/>
          </a:bodyPr>
          <a:lstStyle>
            <a:lvl1pPr indent="0">
              <a:buNone/>
              <a:defRPr b="0" lang="ru-RU" sz="1800" spc="-1" strike="noStrike">
                <a:solidFill>
                  <a:srgbClr val="000000"/>
                </a:solidFill>
                <a:latin typeface="Calibri"/>
              </a:defRPr>
            </a:lvl1pPr>
          </a:lstStyle>
          <a:p>
            <a:pPr indent="0">
              <a:buNone/>
            </a:pPr>
            <a:fld id="{EFE8DC37-5B33-4CAD-BE5F-47E1660B0D09}" type="slidenum">
              <a:rPr b="0" lang="ru-RU" sz="1800" spc="-1" strike="noStrike">
                <a:solidFill>
                  <a:srgbClr val="000000"/>
                </a:solidFill>
                <a:latin typeface="Calibri"/>
              </a:rPr>
              <a:t>&lt;number&gt;</a:t>
            </a:fld>
            <a:endParaRPr b="0" lang="ru-RU"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7.jpeg"/><Relationship Id="rId3"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0.jpeg"/><Relationship Id="rId3"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1.jpeg"/><Relationship Id="rId3" Type="http://schemas.openxmlformats.org/officeDocument/2006/relationships/image" Target="../media/image22.jpeg"/><Relationship Id="rId4"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3.jpeg"/><Relationship Id="rId3"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6.jpeg"/><Relationship Id="rId3"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9.jpeg"/><Relationship Id="rId3"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6.jpeg"/><Relationship Id="rId3"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1556640"/>
            <a:ext cx="7772040" cy="1728000"/>
          </a:xfrm>
          <a:prstGeom prst="rect">
            <a:avLst/>
          </a:prstGeom>
          <a:noFill/>
          <a:ln w="0">
            <a:noFill/>
          </a:ln>
        </p:spPr>
        <p:txBody>
          <a:bodyPr lIns="90000" rIns="90000" tIns="45000" bIns="45000" anchor="t">
            <a:noAutofit/>
          </a:bodyPr>
          <a:p>
            <a:pPr indent="0" algn="ctr">
              <a:buNone/>
            </a:pPr>
            <a:r>
              <a:rPr b="1" lang="ru-RU" sz="6000" spc="-1" strike="noStrike">
                <a:solidFill>
                  <a:srgbClr val="000000"/>
                </a:solidFill>
                <a:latin typeface="Calibri"/>
              </a:rPr>
              <a:t> </a:t>
            </a:r>
            <a:r>
              <a:rPr b="1" lang="ru-RU" sz="6000" spc="-1" strike="noStrike">
                <a:solidFill>
                  <a:srgbClr val="000000"/>
                </a:solidFill>
                <a:latin typeface="Calibri"/>
              </a:rPr>
              <a:t>British traditions and customs</a:t>
            </a:r>
            <a:endParaRPr b="0" lang="ru-RU" sz="6000" spc="-1" strike="noStrike">
              <a:solidFill>
                <a:srgbClr val="000000"/>
              </a:solidFill>
              <a:latin typeface="Calibri"/>
            </a:endParaRPr>
          </a:p>
        </p:txBody>
      </p:sp>
      <p:sp>
        <p:nvSpPr>
          <p:cNvPr id="125" name="PlaceHolder 2"/>
          <p:cNvSpPr>
            <a:spLocks noGrp="1"/>
          </p:cNvSpPr>
          <p:nvPr>
            <p:ph type="subTitle"/>
          </p:nvPr>
        </p:nvSpPr>
        <p:spPr>
          <a:xfrm>
            <a:off x="1371600" y="3886200"/>
            <a:ext cx="6400440" cy="1752120"/>
          </a:xfrm>
          <a:prstGeom prst="rect">
            <a:avLst/>
          </a:prstGeom>
          <a:noFill/>
          <a:ln w="0">
            <a:noFill/>
          </a:ln>
        </p:spPr>
        <p:txBody>
          <a:bodyPr lIns="90000" rIns="90000" tIns="45000" bIns="45000" anchor="t">
            <a:noAutofit/>
          </a:bodyPr>
          <a:p>
            <a:pPr indent="0" algn="ctr">
              <a:buNone/>
            </a:pPr>
            <a:endParaRPr b="0" lang="ru-RU" sz="1800" spc="-1" strike="noStrike">
              <a:solidFill>
                <a:srgbClr val="000000"/>
              </a:solidFill>
              <a:latin typeface="Arial"/>
            </a:endParaRPr>
          </a:p>
        </p:txBody>
      </p:sp>
      <p:pic>
        <p:nvPicPr>
          <p:cNvPr id="126" name="Picture 2" descr=""/>
          <p:cNvPicPr/>
          <p:nvPr/>
        </p:nvPicPr>
        <p:blipFill>
          <a:blip r:embed="rId1"/>
          <a:stretch/>
        </p:blipFill>
        <p:spPr>
          <a:xfrm>
            <a:off x="179640" y="188640"/>
            <a:ext cx="1879200" cy="1056960"/>
          </a:xfrm>
          <a:prstGeom prst="rect">
            <a:avLst/>
          </a:prstGeom>
          <a:ln w="0">
            <a:noFill/>
          </a:ln>
        </p:spPr>
      </p:pic>
      <p:pic>
        <p:nvPicPr>
          <p:cNvPr id="127" name="Picture 10" descr=""/>
          <p:cNvPicPr/>
          <p:nvPr/>
        </p:nvPicPr>
        <p:blipFill>
          <a:blip r:embed="rId2"/>
          <a:stretch/>
        </p:blipFill>
        <p:spPr>
          <a:xfrm>
            <a:off x="1979640" y="3429000"/>
            <a:ext cx="5328360" cy="2995560"/>
          </a:xfrm>
          <a:prstGeom prst="rect">
            <a:avLst/>
          </a:prstGeom>
          <a:ln w="0">
            <a:noFill/>
          </a:ln>
        </p:spPr>
      </p:pic>
    </p:spTree>
  </p:cSld>
  <p:transition spd="slow">
    <p:wedg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65" name="PlaceHolder 2"/>
          <p:cNvSpPr>
            <a:spLocks noGrp="1"/>
          </p:cNvSpPr>
          <p:nvPr>
            <p:ph/>
          </p:nvPr>
        </p:nvSpPr>
        <p:spPr>
          <a:xfrm>
            <a:off x="457200" y="1600200"/>
            <a:ext cx="4038120" cy="4525560"/>
          </a:xfrm>
          <a:prstGeom prst="rect">
            <a:avLst/>
          </a:prstGeom>
          <a:noFill/>
          <a:ln w="0">
            <a:noFill/>
          </a:ln>
        </p:spPr>
        <p:txBody>
          <a:bodyPr lIns="90000" rIns="90000" tIns="45000" bIns="45000" anchor="t">
            <a:noAutofit/>
          </a:bodyPr>
          <a:p>
            <a:pPr indent="0">
              <a:spcBef>
                <a:spcPts val="638"/>
              </a:spcBef>
              <a:spcAft>
                <a:spcPts val="1417"/>
              </a:spcAft>
              <a:buNone/>
            </a:pPr>
            <a:endParaRPr b="0" lang="ru-RU" sz="1800" spc="-1" strike="noStrike">
              <a:solidFill>
                <a:srgbClr val="000000"/>
              </a:solidFill>
              <a:latin typeface="Calibri"/>
            </a:endParaRPr>
          </a:p>
          <a:p>
            <a:pPr indent="0">
              <a:spcBef>
                <a:spcPts val="638"/>
              </a:spcBef>
              <a:spcAft>
                <a:spcPts val="1417"/>
              </a:spcAft>
              <a:buNone/>
            </a:pPr>
            <a:r>
              <a:rPr b="1" lang="ru-RU" sz="1800" spc="-1" strike="noStrike">
                <a:solidFill>
                  <a:srgbClr val="000000"/>
                </a:solidFill>
                <a:latin typeface="Calibri"/>
              </a:rPr>
              <a:t>British people think that the Grand National horse race is the most exciting horse race in the world. It takes place near Liverpool every year.</a:t>
            </a:r>
            <a:r>
              <a:rPr b="1" lang="en-GB" sz="1800" spc="-1" strike="noStrike">
                <a:solidFill>
                  <a:srgbClr val="000000"/>
                </a:solidFill>
                <a:latin typeface="Calibri"/>
              </a:rPr>
              <a:t>It is a very famous event.</a:t>
            </a:r>
            <a:endParaRPr b="0" lang="ru-RU" sz="1800" spc="-1" strike="noStrike">
              <a:solidFill>
                <a:srgbClr val="000000"/>
              </a:solidFill>
              <a:latin typeface="Calibri"/>
            </a:endParaRPr>
          </a:p>
          <a:p>
            <a:pPr indent="0">
              <a:spcBef>
                <a:spcPts val="638"/>
              </a:spcBef>
              <a:spcAft>
                <a:spcPts val="1417"/>
              </a:spcAft>
              <a:buNone/>
            </a:pPr>
            <a:endParaRPr b="0" lang="ru-RU" sz="1800" spc="-1" strike="noStrike">
              <a:solidFill>
                <a:srgbClr val="000000"/>
              </a:solidFill>
              <a:latin typeface="Calibri"/>
            </a:endParaRPr>
          </a:p>
          <a:p>
            <a:pPr indent="0">
              <a:spcBef>
                <a:spcPts val="638"/>
              </a:spcBef>
              <a:spcAft>
                <a:spcPts val="1417"/>
              </a:spcAft>
              <a:buNone/>
            </a:pPr>
            <a:r>
              <a:rPr b="1" lang="ru-RU" sz="1800" spc="-1" strike="noStrike">
                <a:solidFill>
                  <a:srgbClr val="000000"/>
                </a:solidFill>
                <a:latin typeface="Calibri"/>
              </a:rPr>
              <a:t>Британцы думают, что большие национальные гонки на лошадях — самая захватывающая гонка в мире. Она проходит около Ливерпуля ежегодно. Это — очень известный праздник.</a:t>
            </a:r>
            <a:endParaRPr b="0" lang="ru-RU" sz="1800" spc="-1" strike="noStrike">
              <a:solidFill>
                <a:srgbClr val="000000"/>
              </a:solidFill>
              <a:latin typeface="Calibri"/>
            </a:endParaRPr>
          </a:p>
          <a:p>
            <a:pPr indent="0">
              <a:spcBef>
                <a:spcPts val="638"/>
              </a:spcBef>
              <a:spcAft>
                <a:spcPts val="1417"/>
              </a:spcAft>
              <a:buNone/>
            </a:pPr>
            <a:endParaRPr b="0" lang="ru-RU" sz="1800" spc="-1" strike="noStrike">
              <a:solidFill>
                <a:srgbClr val="000000"/>
              </a:solidFill>
              <a:latin typeface="Calibri"/>
            </a:endParaRPr>
          </a:p>
        </p:txBody>
      </p:sp>
      <p:pic>
        <p:nvPicPr>
          <p:cNvPr id="166" name="Picture 2" descr=""/>
          <p:cNvPicPr/>
          <p:nvPr/>
        </p:nvPicPr>
        <p:blipFill>
          <a:blip r:embed="rId1"/>
          <a:stretch/>
        </p:blipFill>
        <p:spPr>
          <a:xfrm>
            <a:off x="251640" y="404640"/>
            <a:ext cx="1728000" cy="971640"/>
          </a:xfrm>
          <a:prstGeom prst="rect">
            <a:avLst/>
          </a:prstGeom>
          <a:ln w="0">
            <a:noFill/>
          </a:ln>
        </p:spPr>
      </p:pic>
      <p:pic>
        <p:nvPicPr>
          <p:cNvPr id="167" name="Picture 5" descr=""/>
          <p:cNvPicPr/>
          <p:nvPr/>
        </p:nvPicPr>
        <p:blipFill>
          <a:blip r:embed="rId2"/>
          <a:stretch/>
        </p:blipFill>
        <p:spPr>
          <a:xfrm>
            <a:off x="4572000" y="2349000"/>
            <a:ext cx="4038120" cy="2590560"/>
          </a:xfrm>
          <a:prstGeom prst="rect">
            <a:avLst/>
          </a:prstGeom>
          <a:ln w="0">
            <a:noFill/>
          </a:ln>
        </p:spPr>
      </p:pic>
    </p:spTree>
  </p:cSld>
  <p:transition spd="slow">
    <p:wedg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pic>
        <p:nvPicPr>
          <p:cNvPr id="169" name="Picture 2" descr=""/>
          <p:cNvPicPr/>
          <p:nvPr/>
        </p:nvPicPr>
        <p:blipFill>
          <a:blip r:embed="rId1"/>
          <a:stretch/>
        </p:blipFill>
        <p:spPr>
          <a:xfrm>
            <a:off x="251640" y="405000"/>
            <a:ext cx="1728000" cy="971640"/>
          </a:xfrm>
          <a:prstGeom prst="rect">
            <a:avLst/>
          </a:prstGeom>
          <a:ln w="0">
            <a:noFill/>
          </a:ln>
        </p:spPr>
      </p:pic>
      <p:sp>
        <p:nvSpPr>
          <p:cNvPr id="170" name=""/>
          <p:cNvSpPr txBox="1"/>
          <p:nvPr/>
        </p:nvSpPr>
        <p:spPr>
          <a:xfrm>
            <a:off x="360000" y="1800000"/>
            <a:ext cx="3744000" cy="4091400"/>
          </a:xfrm>
          <a:prstGeom prst="rect">
            <a:avLst/>
          </a:prstGeom>
          <a:noFill/>
          <a:ln w="0">
            <a:noFill/>
          </a:ln>
        </p:spPr>
        <p:txBody>
          <a:bodyPr lIns="90000" rIns="90000" tIns="45000" bIns="45000" anchor="t">
            <a:noAutofit/>
          </a:bodyPr>
          <a:p>
            <a:pPr algn="just"/>
            <a:r>
              <a:rPr b="0" lang="ru-RU" sz="1600" spc="-1" strike="noStrike">
                <a:solidFill>
                  <a:srgbClr val="000000"/>
                </a:solidFill>
                <a:latin typeface="Arial"/>
              </a:rPr>
              <a:t>One of Englishmen’s traditions is their tender love for animals. Pets are members of English families and are protected by law. There are even special cemeteries for animals in Great Britain. </a:t>
            </a:r>
            <a:endParaRPr b="0" lang="ru-RU" sz="1600" spc="-1" strike="noStrike">
              <a:solidFill>
                <a:srgbClr val="000000"/>
              </a:solidFill>
              <a:latin typeface="Arial"/>
            </a:endParaRPr>
          </a:p>
          <a:p>
            <a:endParaRPr b="0" lang="ru-RU" sz="1600" spc="-1" strike="noStrike">
              <a:solidFill>
                <a:srgbClr val="000000"/>
              </a:solidFill>
              <a:latin typeface="Arial"/>
            </a:endParaRPr>
          </a:p>
          <a:p>
            <a:r>
              <a:rPr b="0" lang="ru-RU" sz="1600" spc="-1" strike="noStrike">
                <a:solidFill>
                  <a:srgbClr val="000000"/>
                </a:solidFill>
                <a:latin typeface="Arial"/>
              </a:rPr>
              <a:t>Одной из традиций у англичан считается их нежная любовь к животным. Животные являются членами английских семей и находятся под защитой закона.  Существуют даже специальные кладбища для животных в Великобритании. </a:t>
            </a:r>
            <a:endParaRPr b="0" lang="ru-RU" sz="1600" spc="-1" strike="noStrike">
              <a:solidFill>
                <a:srgbClr val="000000"/>
              </a:solidFill>
              <a:latin typeface="Arial"/>
            </a:endParaRPr>
          </a:p>
          <a:p>
            <a:endParaRPr b="0" lang="ru-RU" sz="1000" spc="-1" strike="noStrike">
              <a:solidFill>
                <a:srgbClr val="000000"/>
              </a:solidFill>
              <a:latin typeface="Arial"/>
            </a:endParaRPr>
          </a:p>
        </p:txBody>
      </p:sp>
      <p:pic>
        <p:nvPicPr>
          <p:cNvPr id="171" name="" descr=""/>
          <p:cNvPicPr/>
          <p:nvPr/>
        </p:nvPicPr>
        <p:blipFill>
          <a:blip r:embed="rId2"/>
          <a:stretch/>
        </p:blipFill>
        <p:spPr>
          <a:xfrm>
            <a:off x="4462560" y="792000"/>
            <a:ext cx="4248000" cy="2520000"/>
          </a:xfrm>
          <a:prstGeom prst="rect">
            <a:avLst/>
          </a:prstGeom>
          <a:ln w="0">
            <a:noFill/>
          </a:ln>
        </p:spPr>
      </p:pic>
      <p:pic>
        <p:nvPicPr>
          <p:cNvPr id="172" name="" descr=""/>
          <p:cNvPicPr/>
          <p:nvPr/>
        </p:nvPicPr>
        <p:blipFill>
          <a:blip r:embed="rId3"/>
          <a:stretch/>
        </p:blipFill>
        <p:spPr>
          <a:xfrm>
            <a:off x="4462560" y="3672000"/>
            <a:ext cx="4321440" cy="2980800"/>
          </a:xfrm>
          <a:prstGeom prst="rect">
            <a:avLst/>
          </a:prstGeom>
          <a:ln w="0">
            <a:noFill/>
          </a:ln>
        </p:spPr>
      </p:pic>
    </p:spTree>
  </p:cSld>
  <p:transition spd="slow">
    <p:wedg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74" name="PlaceHolder 2"/>
          <p:cNvSpPr>
            <a:spLocks noGrp="1"/>
          </p:cNvSpPr>
          <p:nvPr>
            <p:ph/>
          </p:nvPr>
        </p:nvSpPr>
        <p:spPr>
          <a:xfrm>
            <a:off x="457200" y="1600200"/>
            <a:ext cx="4038120" cy="4525560"/>
          </a:xfrm>
          <a:prstGeom prst="rect">
            <a:avLst/>
          </a:prstGeom>
          <a:noFill/>
          <a:ln w="0">
            <a:noFill/>
          </a:ln>
        </p:spPr>
        <p:txBody>
          <a:bodyPr lIns="90000" rIns="90000" tIns="45000" bIns="45000" anchor="t">
            <a:noAutofit/>
          </a:bodyPr>
          <a:p>
            <a:pPr marL="343080" indent="-342720">
              <a:spcBef>
                <a:spcPts val="638"/>
              </a:spcBef>
              <a:spcAft>
                <a:spcPts val="1417"/>
              </a:spcAft>
              <a:buClr>
                <a:srgbClr val="ffffff"/>
              </a:buClr>
              <a:buSzPct val="45000"/>
              <a:buFont typeface="Arial"/>
              <a:buChar char="•"/>
            </a:pPr>
            <a:r>
              <a:rPr b="1" lang="ru-RU" sz="1800" spc="-1" strike="noStrike">
                <a:solidFill>
                  <a:srgbClr val="000000"/>
                </a:solidFill>
                <a:latin typeface="Calibri"/>
              </a:rPr>
              <a:t>If we look at English weights and measures, we can be convinced that the British are very conservative people. They do not use the internationally accepted measurements. They have conserved their old measures.</a:t>
            </a:r>
            <a:endParaRPr b="0" lang="ru-RU" sz="1800" spc="-1" strike="noStrike">
              <a:solidFill>
                <a:srgbClr val="000000"/>
              </a:solidFill>
              <a:latin typeface="Calibri"/>
            </a:endParaRPr>
          </a:p>
          <a:p>
            <a:pPr marL="343080" indent="-342720">
              <a:spcBef>
                <a:spcPts val="638"/>
              </a:spcBef>
              <a:spcAft>
                <a:spcPts val="1417"/>
              </a:spcAft>
              <a:buClr>
                <a:srgbClr val="00ff00"/>
              </a:buClr>
              <a:buSzPct val="45000"/>
              <a:buFont typeface="Arial"/>
              <a:buChar char="•"/>
            </a:pPr>
            <a:r>
              <a:rPr b="1" lang="ru-RU" sz="1800" spc="-1" strike="noStrike">
                <a:solidFill>
                  <a:srgbClr val="000000"/>
                </a:solidFill>
                <a:latin typeface="Calibri"/>
              </a:rPr>
              <a:t>Если мы посмотрим на английскую систему мер и веса, мы можем убедиться, что британцы очень консервативные люди. Они не используют международную, принятую во всем мире систему мер. Они сохранили свои старые меры. </a:t>
            </a:r>
            <a:endParaRPr b="0" lang="ru-RU" sz="1800" spc="-1" strike="noStrike">
              <a:solidFill>
                <a:srgbClr val="000000"/>
              </a:solidFill>
              <a:latin typeface="Calibri"/>
            </a:endParaRPr>
          </a:p>
        </p:txBody>
      </p:sp>
      <p:pic>
        <p:nvPicPr>
          <p:cNvPr id="175" name="Picture 2" descr=""/>
          <p:cNvPicPr/>
          <p:nvPr/>
        </p:nvPicPr>
        <p:blipFill>
          <a:blip r:embed="rId1"/>
          <a:stretch/>
        </p:blipFill>
        <p:spPr>
          <a:xfrm>
            <a:off x="251640" y="404640"/>
            <a:ext cx="1728000" cy="971640"/>
          </a:xfrm>
          <a:prstGeom prst="rect">
            <a:avLst/>
          </a:prstGeom>
          <a:ln w="0">
            <a:noFill/>
          </a:ln>
        </p:spPr>
      </p:pic>
      <p:pic>
        <p:nvPicPr>
          <p:cNvPr id="176" name="Picture 3" descr=""/>
          <p:cNvPicPr/>
          <p:nvPr/>
        </p:nvPicPr>
        <p:blipFill>
          <a:blip r:embed="rId2"/>
          <a:stretch/>
        </p:blipFill>
        <p:spPr>
          <a:xfrm>
            <a:off x="4860000" y="2205000"/>
            <a:ext cx="3630240" cy="2733120"/>
          </a:xfrm>
          <a:prstGeom prst="rect">
            <a:avLst/>
          </a:prstGeom>
          <a:ln w="0">
            <a:noFill/>
          </a:ln>
        </p:spPr>
      </p:pic>
    </p:spTree>
  </p:cSld>
  <p:transition spd="slow">
    <p:wedg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p:nvPr>
        </p:nvSpPr>
        <p:spPr>
          <a:xfrm>
            <a:off x="477720" y="1872000"/>
            <a:ext cx="3194280" cy="4644360"/>
          </a:xfrm>
          <a:prstGeom prst="rect">
            <a:avLst/>
          </a:prstGeom>
          <a:noFill/>
          <a:ln w="0">
            <a:noFill/>
          </a:ln>
        </p:spPr>
        <p:txBody>
          <a:bodyPr lIns="0" rIns="0" tIns="0" bIns="0" anchor="t">
            <a:noAutofit/>
          </a:bodyPr>
          <a:p>
            <a:pPr indent="0" algn="just">
              <a:spcAft>
                <a:spcPts val="1417"/>
              </a:spcAft>
              <a:buNone/>
            </a:pPr>
            <a:r>
              <a:rPr b="0" lang="ru-RU" sz="1800" spc="-1" strike="noStrike">
                <a:solidFill>
                  <a:srgbClr val="000000"/>
                </a:solidFill>
                <a:latin typeface="Calibri"/>
              </a:rPr>
              <a:t>Sports play an essential part in the life of Britain and it is a popular leisure activity. Rugby, golf, cricket, polo and horse-racing are British national sports and they are played on village greens and in towns on Sundays.</a:t>
            </a:r>
            <a:endParaRPr b="0" lang="ru-RU" sz="1800" spc="-1" strike="noStrike">
              <a:solidFill>
                <a:srgbClr val="000000"/>
              </a:solidFill>
              <a:latin typeface="Calibri"/>
            </a:endParaRPr>
          </a:p>
          <a:p>
            <a:pPr indent="0" algn="just">
              <a:spcAft>
                <a:spcPts val="1417"/>
              </a:spcAft>
              <a:buNone/>
            </a:pPr>
            <a:r>
              <a:rPr b="0" lang="ru-RU" sz="1800" spc="-1" strike="noStrike">
                <a:solidFill>
                  <a:srgbClr val="000000"/>
                </a:solidFill>
                <a:latin typeface="Calibri"/>
              </a:rPr>
              <a:t> </a:t>
            </a:r>
            <a:r>
              <a:rPr b="0" lang="ru-RU" sz="1800" spc="-1" strike="noStrike">
                <a:solidFill>
                  <a:srgbClr val="000000"/>
                </a:solidFill>
                <a:latin typeface="Calibri"/>
              </a:rPr>
              <a:t>Спорт играет существенную роль в жизни Британии и является популярным времяпрепровождением. Рэгби, гольф, крикет, поло и конные скачки - это национальные виды спорта, и в них играют на зеленых сельских лужайках и в городах по воскресеньям.</a:t>
            </a:r>
            <a:endParaRPr b="0" lang="ru-RU" sz="1800" spc="-1" strike="noStrike">
              <a:solidFill>
                <a:srgbClr val="000000"/>
              </a:solidFill>
              <a:latin typeface="Calibri"/>
            </a:endParaRPr>
          </a:p>
        </p:txBody>
      </p:sp>
      <p:sp>
        <p:nvSpPr>
          <p:cNvPr id="178" name="PlaceHolder 2"/>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pic>
        <p:nvPicPr>
          <p:cNvPr id="179" name="Picture 2" descr=""/>
          <p:cNvPicPr/>
          <p:nvPr/>
        </p:nvPicPr>
        <p:blipFill>
          <a:blip r:embed="rId1"/>
          <a:stretch/>
        </p:blipFill>
        <p:spPr>
          <a:xfrm>
            <a:off x="251640" y="405000"/>
            <a:ext cx="1728000" cy="971640"/>
          </a:xfrm>
          <a:prstGeom prst="rect">
            <a:avLst/>
          </a:prstGeom>
          <a:ln w="0">
            <a:noFill/>
          </a:ln>
        </p:spPr>
      </p:pic>
      <p:pic>
        <p:nvPicPr>
          <p:cNvPr id="180" name="" descr=""/>
          <p:cNvPicPr/>
          <p:nvPr/>
        </p:nvPicPr>
        <p:blipFill>
          <a:blip r:embed="rId2"/>
          <a:stretch/>
        </p:blipFill>
        <p:spPr>
          <a:xfrm>
            <a:off x="5422680" y="1152000"/>
            <a:ext cx="2857320" cy="2142720"/>
          </a:xfrm>
          <a:prstGeom prst="rect">
            <a:avLst/>
          </a:prstGeom>
          <a:ln w="0">
            <a:noFill/>
          </a:ln>
        </p:spPr>
      </p:pic>
      <p:pic>
        <p:nvPicPr>
          <p:cNvPr id="181" name="" descr=""/>
          <p:cNvPicPr/>
          <p:nvPr/>
        </p:nvPicPr>
        <p:blipFill>
          <a:blip r:embed="rId3"/>
          <a:stretch/>
        </p:blipFill>
        <p:spPr>
          <a:xfrm>
            <a:off x="4824000" y="3630240"/>
            <a:ext cx="3254760" cy="2633760"/>
          </a:xfrm>
          <a:prstGeom prst="rect">
            <a:avLst/>
          </a:prstGeom>
          <a:ln w="0">
            <a:noFill/>
          </a:ln>
        </p:spPr>
      </p:pic>
    </p:spTree>
  </p:cSld>
  <p:transition spd="slow">
    <p:wedg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83" name="PlaceHolder 2"/>
          <p:cNvSpPr>
            <a:spLocks noGrp="1"/>
          </p:cNvSpPr>
          <p:nvPr>
            <p:ph/>
          </p:nvPr>
        </p:nvSpPr>
        <p:spPr>
          <a:xfrm>
            <a:off x="216000" y="1656000"/>
            <a:ext cx="4038120" cy="4525560"/>
          </a:xfrm>
          <a:prstGeom prst="rect">
            <a:avLst/>
          </a:prstGeom>
          <a:noFill/>
          <a:ln w="0">
            <a:noFill/>
          </a:ln>
        </p:spPr>
        <p:txBody>
          <a:bodyPr lIns="90000" rIns="90000" tIns="45000" bIns="45000" anchor="t">
            <a:noAutofit/>
          </a:bodyPr>
          <a:p>
            <a:pPr indent="0">
              <a:spcBef>
                <a:spcPts val="638"/>
              </a:spcBef>
              <a:spcAft>
                <a:spcPts val="1417"/>
              </a:spcAft>
              <a:buNone/>
            </a:pPr>
            <a:endParaRPr b="0" lang="ru-RU" sz="1800" spc="-1" strike="noStrike">
              <a:solidFill>
                <a:srgbClr val="000000"/>
              </a:solidFill>
              <a:latin typeface="Calibri"/>
            </a:endParaRPr>
          </a:p>
          <a:p>
            <a:pPr indent="0">
              <a:spcAft>
                <a:spcPts val="1417"/>
              </a:spcAft>
              <a:buNone/>
            </a:pPr>
            <a:r>
              <a:rPr b="1" lang="ru-RU" sz="1800" spc="-1" strike="noStrike">
                <a:solidFill>
                  <a:srgbClr val="000000"/>
                </a:solidFill>
                <a:latin typeface="Calibri"/>
              </a:rPr>
              <a:t>The British are also traditional about their breakfast. They usually eat bacon and eggs, a toast with orange jam, a bowl of cereals or porridge in the morning.</a:t>
            </a:r>
            <a:endParaRPr b="0" lang="ru-RU" sz="1800" spc="-1" strike="noStrike">
              <a:solidFill>
                <a:srgbClr val="000000"/>
              </a:solidFill>
              <a:latin typeface="Calibri"/>
            </a:endParaRPr>
          </a:p>
          <a:p>
            <a:pPr indent="0">
              <a:spcBef>
                <a:spcPts val="638"/>
              </a:spcBef>
              <a:spcAft>
                <a:spcPts val="1417"/>
              </a:spcAft>
              <a:buNone/>
            </a:pPr>
            <a:r>
              <a:rPr b="1" lang="ru-RU" sz="1800" spc="-1" strike="noStrike">
                <a:solidFill>
                  <a:srgbClr val="000000"/>
                </a:solidFill>
                <a:latin typeface="Calibri"/>
              </a:rPr>
              <a:t>Британцы также традиционны за завтраком. Обычно они едят яичницу с беконом, тост с апельсиновым джемом, тарелку с хлопьями или кашу по утрам.</a:t>
            </a:r>
            <a:br>
              <a:rPr sz="1800"/>
            </a:br>
            <a:endParaRPr b="0" lang="ru-RU" sz="1800" spc="-1" strike="noStrike">
              <a:solidFill>
                <a:srgbClr val="000000"/>
              </a:solidFill>
              <a:latin typeface="Calibri"/>
            </a:endParaRPr>
          </a:p>
          <a:p>
            <a:pPr indent="0">
              <a:spcBef>
                <a:spcPts val="638"/>
              </a:spcBef>
              <a:spcAft>
                <a:spcPts val="1417"/>
              </a:spcAft>
              <a:buNone/>
            </a:pPr>
            <a:endParaRPr b="0" lang="ru-RU" sz="1800" spc="-1" strike="noStrike">
              <a:solidFill>
                <a:srgbClr val="000000"/>
              </a:solidFill>
              <a:latin typeface="Calibri"/>
            </a:endParaRPr>
          </a:p>
        </p:txBody>
      </p:sp>
      <p:pic>
        <p:nvPicPr>
          <p:cNvPr id="184" name="Picture 2" descr=""/>
          <p:cNvPicPr/>
          <p:nvPr/>
        </p:nvPicPr>
        <p:blipFill>
          <a:blip r:embed="rId1"/>
          <a:stretch/>
        </p:blipFill>
        <p:spPr>
          <a:xfrm>
            <a:off x="251640" y="404640"/>
            <a:ext cx="1728000" cy="971640"/>
          </a:xfrm>
          <a:prstGeom prst="rect">
            <a:avLst/>
          </a:prstGeom>
          <a:ln w="0">
            <a:noFill/>
          </a:ln>
        </p:spPr>
      </p:pic>
      <p:pic>
        <p:nvPicPr>
          <p:cNvPr id="185" name="" descr=""/>
          <p:cNvPicPr/>
          <p:nvPr/>
        </p:nvPicPr>
        <p:blipFill>
          <a:blip r:embed="rId2"/>
          <a:stretch/>
        </p:blipFill>
        <p:spPr>
          <a:xfrm>
            <a:off x="4248000" y="1512000"/>
            <a:ext cx="4644000" cy="4176000"/>
          </a:xfrm>
          <a:prstGeom prst="rect">
            <a:avLst/>
          </a:prstGeom>
          <a:ln w="0">
            <a:noFill/>
          </a:ln>
        </p:spPr>
      </p:pic>
    </p:spTree>
  </p:cSld>
  <p:transition spd="slow">
    <p:wedg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87" name="PlaceHolder 2"/>
          <p:cNvSpPr>
            <a:spLocks noGrp="1"/>
          </p:cNvSpPr>
          <p:nvPr>
            <p:ph/>
          </p:nvPr>
        </p:nvSpPr>
        <p:spPr>
          <a:xfrm>
            <a:off x="457200" y="1600200"/>
            <a:ext cx="8229240" cy="4525560"/>
          </a:xfrm>
          <a:prstGeom prst="rect">
            <a:avLst/>
          </a:prstGeom>
          <a:noFill/>
          <a:ln w="0">
            <a:noFill/>
          </a:ln>
        </p:spPr>
        <p:txBody>
          <a:bodyPr lIns="90000" rIns="90000" tIns="45000" bIns="45000" anchor="t">
            <a:noAutofit/>
          </a:bodyPr>
          <a:p>
            <a:pPr indent="0">
              <a:spcBef>
                <a:spcPts val="638"/>
              </a:spcBef>
              <a:spcAft>
                <a:spcPts val="1417"/>
              </a:spcAft>
              <a:buNone/>
            </a:pPr>
            <a:endParaRPr b="0" lang="ru-RU" sz="3200" spc="-1" strike="noStrike">
              <a:solidFill>
                <a:srgbClr val="000000"/>
              </a:solidFill>
              <a:latin typeface="Calibri"/>
            </a:endParaRPr>
          </a:p>
          <a:p>
            <a:pPr marL="343080" indent="-342720">
              <a:spcBef>
                <a:spcPts val="638"/>
              </a:spcBef>
              <a:spcAft>
                <a:spcPts val="1417"/>
              </a:spcAft>
              <a:buClr>
                <a:srgbClr val="ffffff"/>
              </a:buClr>
              <a:buSzPct val="45000"/>
              <a:buFont typeface="Arial"/>
              <a:buChar char="•"/>
            </a:pPr>
            <a:r>
              <a:rPr b="1" lang="ru-RU" sz="3200" spc="-1" strike="noStrike">
                <a:solidFill>
                  <a:srgbClr val="000000"/>
                </a:solidFill>
                <a:latin typeface="Calibri"/>
              </a:rPr>
              <a:t>Englishmen are proud of their traditions and carefully keep them up. </a:t>
            </a:r>
            <a:endParaRPr b="0" lang="ru-RU" sz="3200" spc="-1" strike="noStrike">
              <a:solidFill>
                <a:srgbClr val="000000"/>
              </a:solidFill>
              <a:latin typeface="Calibri"/>
            </a:endParaRPr>
          </a:p>
          <a:p>
            <a:pPr indent="0">
              <a:spcBef>
                <a:spcPts val="638"/>
              </a:spcBef>
              <a:spcAft>
                <a:spcPts val="1417"/>
              </a:spcAft>
              <a:buNone/>
            </a:pPr>
            <a:endParaRPr b="0" lang="ru-RU" sz="3200" spc="-1" strike="noStrike">
              <a:solidFill>
                <a:srgbClr val="000000"/>
              </a:solidFill>
              <a:latin typeface="Calibri"/>
            </a:endParaRPr>
          </a:p>
          <a:p>
            <a:pPr marL="343080" indent="-342720">
              <a:spcBef>
                <a:spcPts val="638"/>
              </a:spcBef>
              <a:spcAft>
                <a:spcPts val="1417"/>
              </a:spcAft>
              <a:buClr>
                <a:srgbClr val="00ff00"/>
              </a:buClr>
              <a:buSzPct val="45000"/>
              <a:buFont typeface="Arial"/>
              <a:buChar char="•"/>
            </a:pPr>
            <a:r>
              <a:rPr b="1" lang="ru-RU" sz="3200" spc="-1" strike="noStrike">
                <a:solidFill>
                  <a:srgbClr val="000000"/>
                </a:solidFill>
                <a:latin typeface="Calibri"/>
              </a:rPr>
              <a:t>Англичане гордятся своими традициями и тщательно хранят их. </a:t>
            </a:r>
            <a:endParaRPr b="0" lang="ru-RU" sz="3200" spc="-1" strike="noStrike">
              <a:solidFill>
                <a:srgbClr val="000000"/>
              </a:solidFill>
              <a:latin typeface="Calibri"/>
            </a:endParaRPr>
          </a:p>
        </p:txBody>
      </p:sp>
      <p:pic>
        <p:nvPicPr>
          <p:cNvPr id="188" name="Picture 2" descr=""/>
          <p:cNvPicPr/>
          <p:nvPr/>
        </p:nvPicPr>
        <p:blipFill>
          <a:blip r:embed="rId1"/>
          <a:stretch/>
        </p:blipFill>
        <p:spPr>
          <a:xfrm>
            <a:off x="251640" y="404640"/>
            <a:ext cx="1728000" cy="971640"/>
          </a:xfrm>
          <a:prstGeom prst="rect">
            <a:avLst/>
          </a:prstGeom>
          <a:ln w="0">
            <a:noFill/>
          </a:ln>
        </p:spPr>
      </p:pic>
    </p:spTree>
  </p:cSld>
  <p:transition spd="slow">
    <p:wedg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endParaRPr b="0" lang="ru-RU" sz="3200" spc="-1" strike="noStrike">
              <a:solidFill>
                <a:srgbClr val="000000"/>
              </a:solidFill>
              <a:latin typeface="Calibri"/>
            </a:endParaRPr>
          </a:p>
        </p:txBody>
      </p:sp>
      <p:sp>
        <p:nvSpPr>
          <p:cNvPr id="190" name="PlaceHolder 2"/>
          <p:cNvSpPr>
            <a:spLocks noGrp="1"/>
          </p:cNvSpPr>
          <p:nvPr>
            <p:ph/>
          </p:nvPr>
        </p:nvSpPr>
        <p:spPr>
          <a:xfrm>
            <a:off x="457200" y="1600200"/>
            <a:ext cx="8229240" cy="4525560"/>
          </a:xfrm>
          <a:prstGeom prst="rect">
            <a:avLst/>
          </a:prstGeom>
          <a:noFill/>
          <a:ln w="0">
            <a:noFill/>
          </a:ln>
        </p:spPr>
        <p:txBody>
          <a:bodyPr lIns="90000" rIns="90000" tIns="45000" bIns="45000" anchor="t">
            <a:noAutofit/>
          </a:bodyPr>
          <a:p>
            <a:pPr indent="0" algn="ctr">
              <a:spcBef>
                <a:spcPts val="638"/>
              </a:spcBef>
              <a:spcAft>
                <a:spcPts val="1417"/>
              </a:spcAft>
              <a:buNone/>
            </a:pPr>
            <a:r>
              <a:rPr b="1" lang="ru-RU" sz="2800" spc="-1" strike="noStrike">
                <a:solidFill>
                  <a:srgbClr val="000000"/>
                </a:solidFill>
                <a:latin typeface="Calibri"/>
              </a:rPr>
              <a:t>          </a:t>
            </a:r>
            <a:r>
              <a:rPr b="1" lang="ru-RU" sz="2800" spc="-1" strike="noStrike">
                <a:solidFill>
                  <a:srgbClr val="000000"/>
                </a:solidFill>
                <a:latin typeface="Calibri"/>
              </a:rPr>
              <a:t>Презентацию подготовила Берсенева Татьяна</a:t>
            </a:r>
            <a:endParaRPr b="0" lang="ru-RU" sz="2800" spc="-1" strike="noStrike">
              <a:solidFill>
                <a:srgbClr val="000000"/>
              </a:solidFill>
              <a:latin typeface="Calibri"/>
            </a:endParaRPr>
          </a:p>
          <a:p>
            <a:pPr indent="0" algn="ctr">
              <a:spcBef>
                <a:spcPts val="638"/>
              </a:spcBef>
              <a:spcAft>
                <a:spcPts val="1417"/>
              </a:spcAft>
              <a:buNone/>
            </a:pPr>
            <a:r>
              <a:rPr b="1" lang="ru-RU" sz="2800" spc="-1" strike="noStrike">
                <a:solidFill>
                  <a:srgbClr val="000000"/>
                </a:solidFill>
                <a:latin typeface="Calibri"/>
              </a:rPr>
              <a:t>                 </a:t>
            </a:r>
            <a:r>
              <a:rPr b="1" lang="ru-RU" sz="2800" spc="-1" strike="noStrike">
                <a:solidFill>
                  <a:srgbClr val="000000"/>
                </a:solidFill>
                <a:latin typeface="Calibri"/>
              </a:rPr>
              <a:t>гр. НОЯ-12 </a:t>
            </a:r>
            <a:endParaRPr b="0" lang="ru-RU" sz="2800" spc="-1" strike="noStrike">
              <a:solidFill>
                <a:srgbClr val="000000"/>
              </a:solidFill>
              <a:latin typeface="Calibri"/>
            </a:endParaRPr>
          </a:p>
        </p:txBody>
      </p:sp>
    </p:spTree>
  </p:cSld>
  <p:transition spd="slow">
    <p:wedg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29" name="PlaceHolder 2"/>
          <p:cNvSpPr>
            <a:spLocks noGrp="1"/>
          </p:cNvSpPr>
          <p:nvPr>
            <p:ph/>
          </p:nvPr>
        </p:nvSpPr>
        <p:spPr>
          <a:xfrm>
            <a:off x="457200" y="1600200"/>
            <a:ext cx="4038120" cy="4525560"/>
          </a:xfrm>
          <a:prstGeom prst="rect">
            <a:avLst/>
          </a:prstGeom>
          <a:noFill/>
          <a:ln w="0">
            <a:noFill/>
          </a:ln>
        </p:spPr>
        <p:txBody>
          <a:bodyPr lIns="90000" rIns="90000" tIns="45000" bIns="45000" anchor="t">
            <a:noAutofit/>
          </a:bodyPr>
          <a:p>
            <a:pPr indent="0">
              <a:spcBef>
                <a:spcPts val="638"/>
              </a:spcBef>
              <a:spcAft>
                <a:spcPts val="1417"/>
              </a:spcAft>
              <a:buNone/>
            </a:pPr>
            <a:endParaRPr b="0" lang="ru-RU" sz="1800" spc="-1" strike="noStrike">
              <a:solidFill>
                <a:srgbClr val="000000"/>
              </a:solidFill>
              <a:latin typeface="Calibri"/>
            </a:endParaRPr>
          </a:p>
          <a:p>
            <a:pPr marL="343080" indent="-342720">
              <a:spcBef>
                <a:spcPts val="638"/>
              </a:spcBef>
              <a:spcAft>
                <a:spcPts val="1417"/>
              </a:spcAft>
              <a:buClr>
                <a:srgbClr val="ffffff"/>
              </a:buClr>
              <a:buSzPct val="45000"/>
              <a:buFont typeface="Arial"/>
              <a:buChar char="•"/>
            </a:pPr>
            <a:r>
              <a:rPr b="1" lang="ru-RU" sz="1800" spc="-1" strike="noStrike">
                <a:solidFill>
                  <a:srgbClr val="000000"/>
                </a:solidFill>
                <a:latin typeface="Calibri"/>
              </a:rPr>
              <a:t>Not a secret that every nation and every country has its own customs and traditions.</a:t>
            </a:r>
            <a:endParaRPr b="0" lang="ru-RU" sz="1800" spc="-1" strike="noStrike">
              <a:solidFill>
                <a:srgbClr val="000000"/>
              </a:solidFill>
              <a:latin typeface="Calibri"/>
            </a:endParaRPr>
          </a:p>
          <a:p>
            <a:pPr indent="0">
              <a:spcBef>
                <a:spcPts val="638"/>
              </a:spcBef>
              <a:spcAft>
                <a:spcPts val="1417"/>
              </a:spcAft>
              <a:buNone/>
            </a:pPr>
            <a:endParaRPr b="0" lang="ru-RU" sz="1800" spc="-1" strike="noStrike">
              <a:solidFill>
                <a:srgbClr val="000000"/>
              </a:solidFill>
              <a:latin typeface="Calibri"/>
            </a:endParaRPr>
          </a:p>
          <a:p>
            <a:pPr marL="343080" indent="-342720">
              <a:spcBef>
                <a:spcPts val="638"/>
              </a:spcBef>
              <a:spcAft>
                <a:spcPts val="1417"/>
              </a:spcAft>
              <a:buClr>
                <a:srgbClr val="00ff00"/>
              </a:buClr>
              <a:buSzPct val="45000"/>
              <a:buFont typeface="Arial"/>
              <a:buChar char="•"/>
            </a:pPr>
            <a:r>
              <a:rPr b="1" lang="ru-RU" sz="1800" spc="-1" strike="noStrike">
                <a:solidFill>
                  <a:srgbClr val="000000"/>
                </a:solidFill>
                <a:latin typeface="Calibri"/>
              </a:rPr>
              <a:t>Не секрет, что каждая нация и каждая страна имеет свои собственные обычаи и традиции.</a:t>
            </a:r>
            <a:endParaRPr b="0" lang="ru-RU" sz="1800" spc="-1" strike="noStrike">
              <a:solidFill>
                <a:srgbClr val="000000"/>
              </a:solidFill>
              <a:latin typeface="Calibri"/>
            </a:endParaRPr>
          </a:p>
        </p:txBody>
      </p:sp>
      <p:pic>
        <p:nvPicPr>
          <p:cNvPr id="130" name="Picture 2" descr=""/>
          <p:cNvPicPr/>
          <p:nvPr/>
        </p:nvPicPr>
        <p:blipFill>
          <a:blip r:embed="rId1"/>
          <a:stretch/>
        </p:blipFill>
        <p:spPr>
          <a:xfrm>
            <a:off x="251640" y="404640"/>
            <a:ext cx="1728000" cy="971640"/>
          </a:xfrm>
          <a:prstGeom prst="rect">
            <a:avLst/>
          </a:prstGeom>
          <a:ln w="0">
            <a:noFill/>
          </a:ln>
        </p:spPr>
      </p:pic>
      <p:pic>
        <p:nvPicPr>
          <p:cNvPr id="131" name="Picture 3" descr=""/>
          <p:cNvPicPr/>
          <p:nvPr/>
        </p:nvPicPr>
        <p:blipFill>
          <a:blip r:embed="rId2"/>
          <a:stretch/>
        </p:blipFill>
        <p:spPr>
          <a:xfrm>
            <a:off x="4644000" y="2061000"/>
            <a:ext cx="4038120" cy="3028680"/>
          </a:xfrm>
          <a:prstGeom prst="rect">
            <a:avLst/>
          </a:prstGeom>
          <a:ln w="0">
            <a:noFill/>
          </a:ln>
        </p:spPr>
      </p:pic>
    </p:spTree>
  </p:cSld>
  <p:transition spd="slow">
    <p:wedg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33" name="PlaceHolder 2"/>
          <p:cNvSpPr>
            <a:spLocks noGrp="1"/>
          </p:cNvSpPr>
          <p:nvPr>
            <p:ph/>
          </p:nvPr>
        </p:nvSpPr>
        <p:spPr>
          <a:xfrm>
            <a:off x="457200" y="1600200"/>
            <a:ext cx="4038120" cy="4525560"/>
          </a:xfrm>
          <a:prstGeom prst="rect">
            <a:avLst/>
          </a:prstGeom>
          <a:noFill/>
          <a:ln w="0">
            <a:noFill/>
          </a:ln>
        </p:spPr>
        <p:txBody>
          <a:bodyPr lIns="90000" rIns="90000" tIns="45000" bIns="45000" anchor="t">
            <a:noAutofit/>
          </a:bodyPr>
          <a:p>
            <a:pPr marL="343080" indent="-342720">
              <a:spcBef>
                <a:spcPts val="638"/>
              </a:spcBef>
              <a:spcAft>
                <a:spcPts val="1417"/>
              </a:spcAft>
              <a:buClr>
                <a:srgbClr val="ffffff"/>
              </a:buClr>
              <a:buSzPct val="45000"/>
              <a:buFont typeface="Arial"/>
              <a:buChar char="•"/>
            </a:pPr>
            <a:r>
              <a:rPr b="1" lang="ru-RU" sz="1800" spc="-1" strike="noStrike">
                <a:solidFill>
                  <a:srgbClr val="000000"/>
                </a:solidFill>
                <a:latin typeface="Times New Roman"/>
              </a:rPr>
              <a:t>In Great Britain people attach greater importance to traditions and customs than in other European countries. Englishmen are proud of their traditions and carefully keep them up. The best examples are their queen, money system, their weights and measures.</a:t>
            </a:r>
            <a:endParaRPr b="0" lang="ru-RU" sz="1800" spc="-1" strike="noStrike">
              <a:solidFill>
                <a:srgbClr val="000000"/>
              </a:solidFill>
              <a:latin typeface="Calibri"/>
            </a:endParaRPr>
          </a:p>
          <a:p>
            <a:pPr indent="0">
              <a:spcBef>
                <a:spcPts val="638"/>
              </a:spcBef>
              <a:spcAft>
                <a:spcPts val="1417"/>
              </a:spcAft>
              <a:buNone/>
            </a:pPr>
            <a:r>
              <a:rPr b="1" lang="ru-RU" sz="1800" spc="-1" strike="noStrike">
                <a:solidFill>
                  <a:srgbClr val="000000"/>
                </a:solidFill>
                <a:latin typeface="Times New Roman"/>
              </a:rPr>
              <a:t>В Великобритании люди уделяют большее внимание традициям и обычаям, чем в других европейских странах. Англичане гордятся своими традициями и тщательно хранят их. Лучший пример — их королева, парламентская монархия, денежная система, их система мер.</a:t>
            </a:r>
            <a:endParaRPr b="0" lang="ru-RU" sz="1800" spc="-1" strike="noStrike">
              <a:solidFill>
                <a:srgbClr val="000000"/>
              </a:solidFill>
              <a:latin typeface="Calibri"/>
            </a:endParaRPr>
          </a:p>
          <a:p>
            <a:pPr indent="0">
              <a:spcBef>
                <a:spcPts val="638"/>
              </a:spcBef>
              <a:spcAft>
                <a:spcPts val="1417"/>
              </a:spcAft>
              <a:buNone/>
            </a:pPr>
            <a:endParaRPr b="0" lang="ru-RU" sz="2000" spc="-1" strike="noStrike">
              <a:solidFill>
                <a:srgbClr val="000000"/>
              </a:solidFill>
              <a:latin typeface="Calibri"/>
            </a:endParaRPr>
          </a:p>
        </p:txBody>
      </p:sp>
      <p:pic>
        <p:nvPicPr>
          <p:cNvPr id="134" name="Picture 2" descr=""/>
          <p:cNvPicPr/>
          <p:nvPr/>
        </p:nvPicPr>
        <p:blipFill>
          <a:blip r:embed="rId1"/>
          <a:stretch/>
        </p:blipFill>
        <p:spPr>
          <a:xfrm>
            <a:off x="251640" y="404640"/>
            <a:ext cx="1728000" cy="971640"/>
          </a:xfrm>
          <a:prstGeom prst="rect">
            <a:avLst/>
          </a:prstGeom>
          <a:ln w="0">
            <a:noFill/>
          </a:ln>
        </p:spPr>
      </p:pic>
      <p:pic>
        <p:nvPicPr>
          <p:cNvPr id="135" name="Picture 3" descr=""/>
          <p:cNvPicPr/>
          <p:nvPr/>
        </p:nvPicPr>
        <p:blipFill>
          <a:blip r:embed="rId2"/>
          <a:stretch/>
        </p:blipFill>
        <p:spPr>
          <a:xfrm>
            <a:off x="4572000" y="2205000"/>
            <a:ext cx="4038120" cy="2942280"/>
          </a:xfrm>
          <a:prstGeom prst="rect">
            <a:avLst/>
          </a:prstGeom>
          <a:ln w="0">
            <a:noFill/>
          </a:ln>
        </p:spPr>
      </p:pic>
    </p:spTree>
  </p:cSld>
  <p:transition spd="slow">
    <p:wedg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37" name="PlaceHolder 2"/>
          <p:cNvSpPr>
            <a:spLocks noGrp="1"/>
          </p:cNvSpPr>
          <p:nvPr>
            <p:ph/>
          </p:nvPr>
        </p:nvSpPr>
        <p:spPr>
          <a:xfrm>
            <a:off x="457200" y="1600200"/>
            <a:ext cx="4038120" cy="4525560"/>
          </a:xfrm>
          <a:prstGeom prst="rect">
            <a:avLst/>
          </a:prstGeom>
          <a:noFill/>
          <a:ln w="0">
            <a:noFill/>
          </a:ln>
        </p:spPr>
        <p:txBody>
          <a:bodyPr lIns="90000" rIns="90000" tIns="45000" bIns="45000" anchor="t">
            <a:noAutofit/>
          </a:bodyPr>
          <a:p>
            <a:pPr indent="0">
              <a:spcAft>
                <a:spcPts val="1417"/>
              </a:spcAft>
              <a:buNone/>
            </a:pPr>
            <a:r>
              <a:rPr b="1" lang="ru-RU" sz="1800" spc="-1" strike="noStrike">
                <a:solidFill>
                  <a:srgbClr val="000000"/>
                </a:solidFill>
                <a:latin typeface="Calibri"/>
              </a:rPr>
              <a:t>Some British traditions are royal, such as the Changing of the Guard which takes place every day at Buckingham Palace. The Trooping of the Colour happens on the Queen’s official birthday. It’s a big colouful parade with hundreds of soldiers and brass bands.</a:t>
            </a:r>
            <a:endParaRPr b="0" lang="ru-RU" sz="1800" spc="-1" strike="noStrike">
              <a:solidFill>
                <a:srgbClr val="000000"/>
              </a:solidFill>
              <a:latin typeface="Calibri"/>
            </a:endParaRPr>
          </a:p>
          <a:p>
            <a:pPr indent="0">
              <a:spcAft>
                <a:spcPts val="1417"/>
              </a:spcAft>
              <a:buNone/>
            </a:pPr>
            <a:r>
              <a:rPr b="1" lang="ru-RU" sz="1800" spc="-1" strike="noStrike">
                <a:solidFill>
                  <a:srgbClr val="000000"/>
                </a:solidFill>
                <a:latin typeface="Calibri"/>
              </a:rPr>
              <a:t>Некоторые британские традиции являются королевскими, такие как Смена караула,  которая проходит каждый день в Букингемском дворце. Церемония выноса знамени проходит в официальный день рождения Королевы. Это большой красочный парад с сотнями солдат и духовыми оркестрами. </a:t>
            </a:r>
            <a:endParaRPr b="0" lang="ru-RU" sz="1800" spc="-1" strike="noStrike">
              <a:solidFill>
                <a:srgbClr val="000000"/>
              </a:solidFill>
              <a:latin typeface="Calibri"/>
            </a:endParaRPr>
          </a:p>
          <a:p>
            <a:pPr indent="0">
              <a:spcAft>
                <a:spcPts val="1417"/>
              </a:spcAft>
              <a:buNone/>
            </a:pPr>
            <a:endParaRPr b="0" lang="ru-RU" sz="1800" spc="-1" strike="noStrike">
              <a:solidFill>
                <a:srgbClr val="000000"/>
              </a:solidFill>
              <a:latin typeface="Calibri"/>
            </a:endParaRPr>
          </a:p>
          <a:p>
            <a:pPr indent="0">
              <a:spcAft>
                <a:spcPts val="1417"/>
              </a:spcAft>
              <a:buNone/>
            </a:pPr>
            <a:endParaRPr b="0" lang="ru-RU" sz="1800" spc="-1" strike="noStrike">
              <a:solidFill>
                <a:srgbClr val="000000"/>
              </a:solidFill>
              <a:latin typeface="Calibri"/>
            </a:endParaRPr>
          </a:p>
          <a:p>
            <a:pPr indent="0">
              <a:spcBef>
                <a:spcPts val="638"/>
              </a:spcBef>
              <a:spcAft>
                <a:spcPts val="1417"/>
              </a:spcAft>
              <a:buNone/>
            </a:pPr>
            <a:endParaRPr b="0" lang="ru-RU" sz="2000" spc="-1" strike="noStrike">
              <a:solidFill>
                <a:srgbClr val="000000"/>
              </a:solidFill>
              <a:latin typeface="Calibri"/>
            </a:endParaRPr>
          </a:p>
        </p:txBody>
      </p:sp>
      <p:pic>
        <p:nvPicPr>
          <p:cNvPr id="138" name="Picture 2" descr=""/>
          <p:cNvPicPr/>
          <p:nvPr/>
        </p:nvPicPr>
        <p:blipFill>
          <a:blip r:embed="rId1"/>
          <a:stretch/>
        </p:blipFill>
        <p:spPr>
          <a:xfrm>
            <a:off x="251640" y="404640"/>
            <a:ext cx="1728000" cy="971640"/>
          </a:xfrm>
          <a:prstGeom prst="rect">
            <a:avLst/>
          </a:prstGeom>
          <a:ln w="0">
            <a:noFill/>
          </a:ln>
        </p:spPr>
      </p:pic>
      <p:pic>
        <p:nvPicPr>
          <p:cNvPr id="139" name="" descr=""/>
          <p:cNvPicPr/>
          <p:nvPr/>
        </p:nvPicPr>
        <p:blipFill>
          <a:blip r:embed="rId2"/>
          <a:stretch/>
        </p:blipFill>
        <p:spPr>
          <a:xfrm>
            <a:off x="5256000" y="1080000"/>
            <a:ext cx="3461040" cy="2520000"/>
          </a:xfrm>
          <a:prstGeom prst="rect">
            <a:avLst/>
          </a:prstGeom>
          <a:ln w="0">
            <a:noFill/>
          </a:ln>
        </p:spPr>
      </p:pic>
      <p:pic>
        <p:nvPicPr>
          <p:cNvPr id="140" name="" descr=""/>
          <p:cNvPicPr/>
          <p:nvPr/>
        </p:nvPicPr>
        <p:blipFill>
          <a:blip r:embed="rId3"/>
          <a:stretch/>
        </p:blipFill>
        <p:spPr>
          <a:xfrm>
            <a:off x="5256000" y="3816000"/>
            <a:ext cx="3600000" cy="2822760"/>
          </a:xfrm>
          <a:prstGeom prst="rect">
            <a:avLst/>
          </a:prstGeom>
          <a:ln w="0">
            <a:noFill/>
          </a:ln>
        </p:spPr>
      </p:pic>
    </p:spTree>
  </p:cSld>
  <p:transition spd="slow">
    <p:wedg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42" name="PlaceHolder 2"/>
          <p:cNvSpPr>
            <a:spLocks noGrp="1"/>
          </p:cNvSpPr>
          <p:nvPr>
            <p:ph/>
          </p:nvPr>
        </p:nvSpPr>
        <p:spPr>
          <a:xfrm>
            <a:off x="457200" y="1600200"/>
            <a:ext cx="4038120" cy="3079800"/>
          </a:xfrm>
          <a:prstGeom prst="rect">
            <a:avLst/>
          </a:prstGeom>
          <a:noFill/>
          <a:ln w="0">
            <a:noFill/>
          </a:ln>
        </p:spPr>
        <p:txBody>
          <a:bodyPr lIns="90000" rIns="90000" tIns="45000" bIns="45000" anchor="t">
            <a:noAutofit/>
          </a:bodyPr>
          <a:p>
            <a:pPr indent="0">
              <a:spcAft>
                <a:spcPts val="1417"/>
              </a:spcAft>
              <a:buNone/>
            </a:pPr>
            <a:r>
              <a:rPr b="1" lang="ru-RU" sz="2000" spc="-1" strike="noStrike">
                <a:solidFill>
                  <a:srgbClr val="000000"/>
                </a:solidFill>
                <a:latin typeface="Times New Roman"/>
              </a:rPr>
              <a:t>British holidays (Christmas, Easter, Guy Fawkes Night, Remembrance Day) are especially rich in old traditions and customs.</a:t>
            </a:r>
            <a:endParaRPr b="0" lang="ru-RU" sz="2000" spc="-1" strike="noStrike">
              <a:solidFill>
                <a:srgbClr val="000000"/>
              </a:solidFill>
              <a:latin typeface="Calibri"/>
            </a:endParaRPr>
          </a:p>
          <a:p>
            <a:pPr indent="0">
              <a:spcBef>
                <a:spcPts val="638"/>
              </a:spcBef>
              <a:spcAft>
                <a:spcPts val="1417"/>
              </a:spcAft>
              <a:buNone/>
            </a:pPr>
            <a:r>
              <a:rPr b="1" lang="ru-RU" sz="2000" spc="-1" strike="noStrike">
                <a:solidFill>
                  <a:srgbClr val="000000"/>
                </a:solidFill>
                <a:latin typeface="Times New Roman"/>
              </a:rPr>
              <a:t>Британские праздники (Рождество, Пасха, Ночь Гай Фокса, День памяти) особенно богаты старинными традициями и обычаями.</a:t>
            </a:r>
            <a:endParaRPr b="0" lang="ru-RU" sz="2000" spc="-1" strike="noStrike">
              <a:solidFill>
                <a:srgbClr val="000000"/>
              </a:solidFill>
              <a:latin typeface="Calibri"/>
            </a:endParaRPr>
          </a:p>
        </p:txBody>
      </p:sp>
      <p:pic>
        <p:nvPicPr>
          <p:cNvPr id="143" name="Picture 2" descr=""/>
          <p:cNvPicPr/>
          <p:nvPr/>
        </p:nvPicPr>
        <p:blipFill>
          <a:blip r:embed="rId1"/>
          <a:stretch/>
        </p:blipFill>
        <p:spPr>
          <a:xfrm>
            <a:off x="251640" y="404640"/>
            <a:ext cx="1728000" cy="971640"/>
          </a:xfrm>
          <a:prstGeom prst="rect">
            <a:avLst/>
          </a:prstGeom>
          <a:ln w="0">
            <a:noFill/>
          </a:ln>
        </p:spPr>
      </p:pic>
      <p:pic>
        <p:nvPicPr>
          <p:cNvPr id="144" name="" descr=""/>
          <p:cNvPicPr/>
          <p:nvPr/>
        </p:nvPicPr>
        <p:blipFill>
          <a:blip r:embed="rId2"/>
          <a:stretch/>
        </p:blipFill>
        <p:spPr>
          <a:xfrm>
            <a:off x="4720320" y="1492920"/>
            <a:ext cx="4135680" cy="3835080"/>
          </a:xfrm>
          <a:prstGeom prst="rect">
            <a:avLst/>
          </a:prstGeom>
          <a:ln w="0">
            <a:noFill/>
          </a:ln>
        </p:spPr>
      </p:pic>
    </p:spTree>
  </p:cSld>
  <p:transition spd="slow">
    <p:wedg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46" name="PlaceHolder 2"/>
          <p:cNvSpPr>
            <a:spLocks noGrp="1"/>
          </p:cNvSpPr>
          <p:nvPr>
            <p:ph/>
          </p:nvPr>
        </p:nvSpPr>
        <p:spPr>
          <a:xfrm>
            <a:off x="457200" y="1600200"/>
            <a:ext cx="4038120" cy="4525560"/>
          </a:xfrm>
          <a:prstGeom prst="rect">
            <a:avLst/>
          </a:prstGeom>
          <a:noFill/>
          <a:ln w="0">
            <a:noFill/>
          </a:ln>
        </p:spPr>
        <p:txBody>
          <a:bodyPr lIns="90000" rIns="90000" tIns="45000" bIns="45000" anchor="t">
            <a:noAutofit/>
          </a:bodyPr>
          <a:p>
            <a:pPr indent="0">
              <a:spcAft>
                <a:spcPts val="1417"/>
              </a:spcAft>
              <a:buNone/>
            </a:pPr>
            <a:r>
              <a:rPr b="1" lang="ru-RU" sz="1800" spc="-1" strike="noStrike">
                <a:solidFill>
                  <a:srgbClr val="000000"/>
                </a:solidFill>
                <a:latin typeface="Calibri"/>
              </a:rPr>
              <a:t>A traditional Christmas dinner  of roast turkey and potatoes, cranberry sauce, sweet mince pies and Christmas pudding. On Christmas Eve children hang up their stockings around the fireplace for Father Christmas to fill with presents.</a:t>
            </a:r>
            <a:endParaRPr b="0" lang="ru-RU" sz="1800" spc="-1" strike="noStrike">
              <a:solidFill>
                <a:srgbClr val="000000"/>
              </a:solidFill>
              <a:latin typeface="Calibri"/>
            </a:endParaRPr>
          </a:p>
          <a:p>
            <a:pPr indent="0">
              <a:spcBef>
                <a:spcPts val="638"/>
              </a:spcBef>
              <a:spcAft>
                <a:spcPts val="1417"/>
              </a:spcAft>
              <a:buNone/>
            </a:pPr>
            <a:r>
              <a:rPr b="1" lang="ru-RU" sz="1800" spc="-1" strike="noStrike">
                <a:solidFill>
                  <a:srgbClr val="000000"/>
                </a:solidFill>
                <a:latin typeface="Calibri"/>
              </a:rPr>
              <a:t>Традиционный рождественский ужин состоит из жареной индейки с картофелем, клюквенного соуса, сладких пирожков и рождественского пудинга. В канун Рождества дети подвешивают чулки возле камина для того, чтобы Санта наполнил их подарками.</a:t>
            </a:r>
            <a:endParaRPr b="0" lang="ru-RU" sz="1800" spc="-1" strike="noStrike">
              <a:solidFill>
                <a:srgbClr val="000000"/>
              </a:solidFill>
              <a:latin typeface="Calibri"/>
            </a:endParaRPr>
          </a:p>
          <a:p>
            <a:pPr indent="0">
              <a:spcBef>
                <a:spcPts val="638"/>
              </a:spcBef>
              <a:spcAft>
                <a:spcPts val="1417"/>
              </a:spcAft>
              <a:buNone/>
            </a:pPr>
            <a:endParaRPr b="0" lang="ru-RU" sz="3200" spc="-1" strike="noStrike">
              <a:solidFill>
                <a:srgbClr val="000000"/>
              </a:solidFill>
              <a:latin typeface="Calibri"/>
            </a:endParaRPr>
          </a:p>
        </p:txBody>
      </p:sp>
      <p:pic>
        <p:nvPicPr>
          <p:cNvPr id="147" name="Picture 2" descr=""/>
          <p:cNvPicPr/>
          <p:nvPr/>
        </p:nvPicPr>
        <p:blipFill>
          <a:blip r:embed="rId1"/>
          <a:stretch/>
        </p:blipFill>
        <p:spPr>
          <a:xfrm>
            <a:off x="251640" y="404640"/>
            <a:ext cx="1728000" cy="971640"/>
          </a:xfrm>
          <a:prstGeom prst="rect">
            <a:avLst/>
          </a:prstGeom>
          <a:ln w="0">
            <a:noFill/>
          </a:ln>
        </p:spPr>
      </p:pic>
      <p:pic>
        <p:nvPicPr>
          <p:cNvPr id="148" name="" descr=""/>
          <p:cNvPicPr/>
          <p:nvPr/>
        </p:nvPicPr>
        <p:blipFill>
          <a:blip r:embed="rId2"/>
          <a:stretch/>
        </p:blipFill>
        <p:spPr>
          <a:xfrm>
            <a:off x="4476960" y="1296000"/>
            <a:ext cx="4379040" cy="2664000"/>
          </a:xfrm>
          <a:prstGeom prst="rect">
            <a:avLst/>
          </a:prstGeom>
          <a:ln w="0">
            <a:noFill/>
          </a:ln>
        </p:spPr>
      </p:pic>
      <p:pic>
        <p:nvPicPr>
          <p:cNvPr id="149" name="" descr=""/>
          <p:cNvPicPr/>
          <p:nvPr/>
        </p:nvPicPr>
        <p:blipFill>
          <a:blip r:embed="rId3"/>
          <a:stretch/>
        </p:blipFill>
        <p:spPr>
          <a:xfrm>
            <a:off x="4783680" y="4248000"/>
            <a:ext cx="3856320" cy="2223720"/>
          </a:xfrm>
          <a:prstGeom prst="rect">
            <a:avLst/>
          </a:prstGeom>
          <a:ln w="0">
            <a:noFill/>
          </a:ln>
        </p:spPr>
      </p:pic>
    </p:spTree>
  </p:cSld>
  <p:transition spd="slow">
    <p:wedg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2" descr=""/>
          <p:cNvPicPr/>
          <p:nvPr/>
        </p:nvPicPr>
        <p:blipFill>
          <a:blip r:embed="rId1"/>
          <a:stretch/>
        </p:blipFill>
        <p:spPr>
          <a:xfrm>
            <a:off x="216000" y="108360"/>
            <a:ext cx="1728000" cy="971640"/>
          </a:xfrm>
          <a:prstGeom prst="rect">
            <a:avLst/>
          </a:prstGeom>
          <a:ln w="0">
            <a:noFill/>
          </a:ln>
        </p:spPr>
      </p:pic>
      <p:sp>
        <p:nvSpPr>
          <p:cNvPr id="151"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sp>
        <p:nvSpPr>
          <p:cNvPr id="152" name=""/>
          <p:cNvSpPr txBox="1"/>
          <p:nvPr/>
        </p:nvSpPr>
        <p:spPr>
          <a:xfrm>
            <a:off x="144000" y="1656000"/>
            <a:ext cx="4104000" cy="4104000"/>
          </a:xfrm>
          <a:prstGeom prst="rect">
            <a:avLst/>
          </a:prstGeom>
          <a:noFill/>
          <a:ln w="0">
            <a:noFill/>
          </a:ln>
        </p:spPr>
        <p:txBody>
          <a:bodyPr lIns="90000" rIns="90000" tIns="45000" bIns="45000" anchor="t">
            <a:noAutofit/>
          </a:bodyPr>
          <a:p>
            <a:pPr algn="just">
              <a:spcBef>
                <a:spcPts val="1191"/>
              </a:spcBef>
              <a:spcAft>
                <a:spcPts val="992"/>
              </a:spcAft>
            </a:pPr>
            <a:r>
              <a:rPr b="0" lang="ru-RU" sz="2000" spc="-1" strike="noStrike">
                <a:solidFill>
                  <a:srgbClr val="000000"/>
                </a:solidFill>
                <a:latin typeface="Times New Roman"/>
              </a:rPr>
              <a:t> </a:t>
            </a:r>
            <a:r>
              <a:rPr b="0" lang="ru-RU" sz="2000" spc="-1" strike="noStrike">
                <a:solidFill>
                  <a:srgbClr val="000000"/>
                </a:solidFill>
                <a:latin typeface="Times New Roman"/>
              </a:rPr>
              <a:t>At Easter chocolate eggs are given as presents symbolizing new life. Guy Fawkes Night is also known as Bonfire Night because English people burn stuffed figures on bonfires. </a:t>
            </a:r>
            <a:endParaRPr b="0" lang="ru-RU" sz="2000" spc="-1" strike="noStrike">
              <a:solidFill>
                <a:srgbClr val="000000"/>
              </a:solidFill>
              <a:latin typeface="Arial"/>
            </a:endParaRPr>
          </a:p>
          <a:p>
            <a:pPr algn="just">
              <a:spcBef>
                <a:spcPts val="1191"/>
              </a:spcBef>
              <a:spcAft>
                <a:spcPts val="992"/>
              </a:spcAft>
            </a:pPr>
            <a:endParaRPr b="0" lang="ru-RU" sz="2000" spc="-1" strike="noStrike">
              <a:solidFill>
                <a:srgbClr val="000000"/>
              </a:solidFill>
              <a:latin typeface="Arial"/>
            </a:endParaRPr>
          </a:p>
          <a:p>
            <a:pPr algn="just">
              <a:spcBef>
                <a:spcPts val="1191"/>
              </a:spcBef>
              <a:spcAft>
                <a:spcPts val="992"/>
              </a:spcAft>
            </a:pPr>
            <a:r>
              <a:rPr b="0" lang="ru-RU" sz="2000" spc="-1" strike="noStrike">
                <a:solidFill>
                  <a:srgbClr val="000000"/>
                </a:solidFill>
                <a:latin typeface="Times New Roman"/>
              </a:rPr>
              <a:t>В Пасху в качестве подарков раздаются шоколадные яйца, как символ новой жизни. Ночь Гай Фокса известна также как Ночь Костров, так как англичане поджигают чучела на кострах.</a:t>
            </a:r>
            <a:endParaRPr b="0" lang="ru-RU" sz="2000" spc="-1" strike="noStrike">
              <a:solidFill>
                <a:srgbClr val="000000"/>
              </a:solidFill>
              <a:latin typeface="Arial"/>
            </a:endParaRPr>
          </a:p>
        </p:txBody>
      </p:sp>
      <p:pic>
        <p:nvPicPr>
          <p:cNvPr id="153" name="" descr=""/>
          <p:cNvPicPr/>
          <p:nvPr/>
        </p:nvPicPr>
        <p:blipFill>
          <a:blip r:embed="rId2"/>
          <a:stretch/>
        </p:blipFill>
        <p:spPr>
          <a:xfrm>
            <a:off x="4968000" y="936000"/>
            <a:ext cx="3528000" cy="2160000"/>
          </a:xfrm>
          <a:prstGeom prst="rect">
            <a:avLst/>
          </a:prstGeom>
          <a:ln w="0">
            <a:noFill/>
          </a:ln>
        </p:spPr>
      </p:pic>
      <p:pic>
        <p:nvPicPr>
          <p:cNvPr id="154" name="" descr=""/>
          <p:cNvPicPr/>
          <p:nvPr/>
        </p:nvPicPr>
        <p:blipFill>
          <a:blip r:embed="rId3"/>
          <a:stretch/>
        </p:blipFill>
        <p:spPr>
          <a:xfrm>
            <a:off x="4752000" y="3312000"/>
            <a:ext cx="3778560" cy="3489120"/>
          </a:xfrm>
          <a:prstGeom prst="rect">
            <a:avLst/>
          </a:prstGeom>
          <a:ln w="0">
            <a:noFill/>
          </a:ln>
        </p:spPr>
      </p:pic>
    </p:spTree>
  </p:cSld>
  <p:transition spd="slow">
    <p:wedg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pic>
        <p:nvPicPr>
          <p:cNvPr id="156" name="Picture 2" descr=""/>
          <p:cNvPicPr/>
          <p:nvPr/>
        </p:nvPicPr>
        <p:blipFill>
          <a:blip r:embed="rId1"/>
          <a:stretch/>
        </p:blipFill>
        <p:spPr>
          <a:xfrm>
            <a:off x="251280" y="404640"/>
            <a:ext cx="1728000" cy="971640"/>
          </a:xfrm>
          <a:prstGeom prst="rect">
            <a:avLst/>
          </a:prstGeom>
          <a:ln w="0">
            <a:noFill/>
          </a:ln>
        </p:spPr>
      </p:pic>
      <p:sp>
        <p:nvSpPr>
          <p:cNvPr id="157" name=""/>
          <p:cNvSpPr txBox="1"/>
          <p:nvPr/>
        </p:nvSpPr>
        <p:spPr>
          <a:xfrm>
            <a:off x="288000" y="1584000"/>
            <a:ext cx="4032000" cy="5457600"/>
          </a:xfrm>
          <a:prstGeom prst="rect">
            <a:avLst/>
          </a:prstGeom>
          <a:noFill/>
          <a:ln w="0">
            <a:noFill/>
          </a:ln>
        </p:spPr>
        <p:txBody>
          <a:bodyPr lIns="90000" rIns="90000" tIns="45000" bIns="45000" anchor="t">
            <a:noAutofit/>
          </a:bodyPr>
          <a:p>
            <a:pPr algn="just">
              <a:spcBef>
                <a:spcPts val="1191"/>
              </a:spcBef>
              <a:spcAft>
                <a:spcPts val="992"/>
              </a:spcAft>
            </a:pPr>
            <a:r>
              <a:rPr b="0" lang="ru-RU" sz="1800" spc="-1" strike="noStrike">
                <a:solidFill>
                  <a:srgbClr val="000000"/>
                </a:solidFill>
                <a:latin typeface="Times New Roman"/>
              </a:rPr>
              <a:t>On Remembrance Day red poppies are traditionally worn in memory of servicemen who lost their lives in wars. National Morris Dancing can be seen throughout the month of May in most of English villages. Groups of men and women wear coloured costumes, carry white handkerchiefs and perform their lively folkdance</a:t>
            </a:r>
            <a:endParaRPr b="0" lang="ru-RU" sz="1800" spc="-1" strike="noStrike">
              <a:solidFill>
                <a:srgbClr val="000000"/>
              </a:solidFill>
              <a:latin typeface="Arial"/>
            </a:endParaRPr>
          </a:p>
          <a:p>
            <a:pPr algn="just">
              <a:spcBef>
                <a:spcPts val="1191"/>
              </a:spcBef>
              <a:spcAft>
                <a:spcPts val="992"/>
              </a:spcAft>
            </a:pPr>
            <a:r>
              <a:rPr b="0" lang="ru-RU" sz="1800" spc="-1" strike="noStrike">
                <a:solidFill>
                  <a:srgbClr val="000000"/>
                </a:solidFill>
                <a:latin typeface="Times New Roman"/>
              </a:rPr>
              <a:t> </a:t>
            </a:r>
            <a:r>
              <a:rPr b="0" lang="ru-RU" sz="1800" spc="-1" strike="noStrike">
                <a:solidFill>
                  <a:srgbClr val="000000"/>
                </a:solidFill>
                <a:latin typeface="Times New Roman"/>
              </a:rPr>
              <a:t>В День памяти традиционно носят красные маки для того, чтобы почтить память погибшим в войнах военным. Национальные Моррис танцы можно увидеть на протяжении всего мая в большинстве английских деревушек. Группы мужчин и женщин надевают красочные костюмы, держат в руках белые платки и выступают с зажигательными народными танцами.</a:t>
            </a:r>
            <a:endParaRPr b="0" lang="ru-RU" sz="1800" spc="-1" strike="noStrike">
              <a:solidFill>
                <a:srgbClr val="000000"/>
              </a:solidFill>
              <a:latin typeface="Arial"/>
            </a:endParaRPr>
          </a:p>
          <a:p>
            <a:endParaRPr b="0" lang="ru-RU" sz="1000" spc="-1" strike="noStrike">
              <a:solidFill>
                <a:srgbClr val="000000"/>
              </a:solidFill>
              <a:latin typeface="Arial"/>
            </a:endParaRPr>
          </a:p>
        </p:txBody>
      </p:sp>
      <p:pic>
        <p:nvPicPr>
          <p:cNvPr id="158" name="" descr=""/>
          <p:cNvPicPr/>
          <p:nvPr/>
        </p:nvPicPr>
        <p:blipFill>
          <a:blip r:embed="rId2"/>
          <a:stretch/>
        </p:blipFill>
        <p:spPr>
          <a:xfrm>
            <a:off x="4392000" y="864000"/>
            <a:ext cx="4534920" cy="2858760"/>
          </a:xfrm>
          <a:prstGeom prst="rect">
            <a:avLst/>
          </a:prstGeom>
          <a:ln w="0">
            <a:noFill/>
          </a:ln>
        </p:spPr>
      </p:pic>
      <p:pic>
        <p:nvPicPr>
          <p:cNvPr id="159" name="" descr=""/>
          <p:cNvPicPr/>
          <p:nvPr/>
        </p:nvPicPr>
        <p:blipFill>
          <a:blip r:embed="rId3"/>
          <a:stretch/>
        </p:blipFill>
        <p:spPr>
          <a:xfrm>
            <a:off x="4495680" y="3839400"/>
            <a:ext cx="4072320" cy="2784600"/>
          </a:xfrm>
          <a:prstGeom prst="rect">
            <a:avLst/>
          </a:prstGeom>
          <a:ln w="0">
            <a:noFill/>
          </a:ln>
        </p:spPr>
      </p:pic>
    </p:spTree>
  </p:cSld>
  <p:transition spd="slow">
    <p:wedg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457560" y="1600560"/>
            <a:ext cx="4038120" cy="4525560"/>
          </a:xfrm>
          <a:prstGeom prst="rect">
            <a:avLst/>
          </a:prstGeom>
          <a:noFill/>
          <a:ln w="0">
            <a:noFill/>
          </a:ln>
        </p:spPr>
        <p:txBody>
          <a:bodyPr lIns="90000" rIns="90000" tIns="45000" bIns="45000" anchor="t">
            <a:noAutofit/>
          </a:bodyPr>
          <a:p>
            <a:pPr marL="343080" indent="-342720">
              <a:spcBef>
                <a:spcPts val="638"/>
              </a:spcBef>
              <a:spcAft>
                <a:spcPts val="1417"/>
              </a:spcAft>
              <a:buClr>
                <a:srgbClr val="ffffff"/>
              </a:buClr>
              <a:buSzPct val="45000"/>
              <a:buFont typeface="Arial"/>
              <a:buChar char="•"/>
            </a:pPr>
            <a:r>
              <a:rPr b="1" lang="ru-RU" sz="1800" spc="-1" strike="noStrike">
                <a:solidFill>
                  <a:srgbClr val="000000"/>
                </a:solidFill>
                <a:latin typeface="Calibri"/>
              </a:rPr>
              <a:t>Another example is the Boat Race, which takes place on the river Thames, often on Easter Sunday. A boat with a team from Oxford University and one with a team from Cambridge University hold a race.</a:t>
            </a:r>
            <a:endParaRPr b="0" lang="ru-RU" sz="1800" spc="-1" strike="noStrike">
              <a:solidFill>
                <a:srgbClr val="000000"/>
              </a:solidFill>
              <a:latin typeface="Calibri"/>
            </a:endParaRPr>
          </a:p>
          <a:p>
            <a:pPr indent="0">
              <a:spcBef>
                <a:spcPts val="638"/>
              </a:spcBef>
              <a:spcAft>
                <a:spcPts val="1417"/>
              </a:spcAft>
              <a:buNone/>
            </a:pPr>
            <a:endParaRPr b="0" lang="ru-RU" sz="1800" spc="-1" strike="noStrike">
              <a:solidFill>
                <a:srgbClr val="000000"/>
              </a:solidFill>
              <a:latin typeface="Calibri"/>
            </a:endParaRPr>
          </a:p>
          <a:p>
            <a:pPr marL="343080" indent="-342720">
              <a:spcBef>
                <a:spcPts val="638"/>
              </a:spcBef>
              <a:spcAft>
                <a:spcPts val="1417"/>
              </a:spcAft>
              <a:buClr>
                <a:srgbClr val="00ff00"/>
              </a:buClr>
              <a:buSzPct val="45000"/>
              <a:buFont typeface="Arial"/>
              <a:buChar char="•"/>
            </a:pPr>
            <a:r>
              <a:rPr b="1" lang="ru-RU" sz="1800" spc="-1" strike="noStrike">
                <a:solidFill>
                  <a:srgbClr val="000000"/>
                </a:solidFill>
                <a:latin typeface="Calibri"/>
              </a:rPr>
              <a:t>Другим примером являются состязания по гребле, которые проходят на реке Темза, часто в Пасхальное Воскресенье. Лодка с командой от Оксфордского университета и вторая лодка с командой от университета Кембриджа плывут наперегонки.</a:t>
            </a:r>
            <a:endParaRPr b="0" lang="ru-RU" sz="1800" spc="-1" strike="noStrike">
              <a:solidFill>
                <a:srgbClr val="000000"/>
              </a:solidFill>
              <a:latin typeface="Calibri"/>
            </a:endParaRPr>
          </a:p>
          <a:p>
            <a:pPr indent="0">
              <a:spcBef>
                <a:spcPts val="638"/>
              </a:spcBef>
              <a:spcAft>
                <a:spcPts val="1417"/>
              </a:spcAft>
              <a:buNone/>
            </a:pPr>
            <a:endParaRPr b="0" lang="ru-RU" sz="3200" spc="-1" strike="noStrike">
              <a:solidFill>
                <a:srgbClr val="000000"/>
              </a:solidFill>
              <a:latin typeface="Calibri"/>
            </a:endParaRPr>
          </a:p>
        </p:txBody>
      </p:sp>
      <p:pic>
        <p:nvPicPr>
          <p:cNvPr id="161" name="Picture 2" descr=""/>
          <p:cNvPicPr/>
          <p:nvPr/>
        </p:nvPicPr>
        <p:blipFill>
          <a:blip r:embed="rId1"/>
          <a:stretch/>
        </p:blipFill>
        <p:spPr>
          <a:xfrm>
            <a:off x="179280" y="188280"/>
            <a:ext cx="1879200" cy="1056960"/>
          </a:xfrm>
          <a:prstGeom prst="rect">
            <a:avLst/>
          </a:prstGeom>
          <a:ln w="0">
            <a:noFill/>
          </a:ln>
        </p:spPr>
      </p:pic>
      <p:sp>
        <p:nvSpPr>
          <p:cNvPr id="162" name="PlaceHolder 2"/>
          <p:cNvSpPr>
            <a:spLocks noGrp="1"/>
          </p:cNvSpPr>
          <p:nvPr>
            <p:ph type="title"/>
          </p:nvPr>
        </p:nvSpPr>
        <p:spPr>
          <a:xfrm>
            <a:off x="457200" y="274680"/>
            <a:ext cx="8506800" cy="1142640"/>
          </a:xfrm>
          <a:prstGeom prst="rect">
            <a:avLst/>
          </a:prstGeom>
          <a:noFill/>
          <a:ln w="0">
            <a:noFill/>
          </a:ln>
        </p:spPr>
        <p:txBody>
          <a:bodyPr lIns="90000" rIns="90000" tIns="45000" bIns="45000" anchor="t">
            <a:noAutofit/>
          </a:bodyPr>
          <a:p>
            <a:pPr indent="0" algn="ctr">
              <a:buNone/>
            </a:pPr>
            <a:r>
              <a:rPr b="0" lang="ru-RU" sz="3200" spc="-1" strike="noStrike">
                <a:solidFill>
                  <a:srgbClr val="000000"/>
                </a:solidFill>
                <a:latin typeface="Calibri"/>
              </a:rPr>
              <a:t>                </a:t>
            </a:r>
            <a:r>
              <a:rPr b="1" lang="ru-RU" sz="3200" spc="-1" strike="noStrike">
                <a:solidFill>
                  <a:srgbClr val="000000"/>
                </a:solidFill>
                <a:latin typeface="Calibri"/>
              </a:rPr>
              <a:t>Customs and traditions of Great Britain</a:t>
            </a:r>
            <a:endParaRPr b="0" lang="ru-RU" sz="3200" spc="-1" strike="noStrike">
              <a:solidFill>
                <a:srgbClr val="000000"/>
              </a:solidFill>
              <a:latin typeface="Calibri"/>
            </a:endParaRPr>
          </a:p>
        </p:txBody>
      </p:sp>
      <p:pic>
        <p:nvPicPr>
          <p:cNvPr id="163" name="Picture 2" descr=""/>
          <p:cNvPicPr/>
          <p:nvPr/>
        </p:nvPicPr>
        <p:blipFill>
          <a:blip r:embed="rId2"/>
          <a:stretch/>
        </p:blipFill>
        <p:spPr>
          <a:xfrm>
            <a:off x="4597200" y="1580760"/>
            <a:ext cx="4114800" cy="3099240"/>
          </a:xfrm>
          <a:prstGeom prst="rect">
            <a:avLst/>
          </a:prstGeom>
          <a:ln w="0">
            <a:noFill/>
          </a:ln>
        </p:spPr>
      </p:pic>
    </p:spTree>
  </p:cSld>
  <p:transition spd="slow">
    <p:wedg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2016-11-11T15:39:58Z</dcterms:modified>
  <cp:revision>0</cp:revision>
  <dc:subject/>
  <dc:title/>
</cp:coreProperties>
</file>