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0" r:id="rId5"/>
    <p:sldId id="262" r:id="rId6"/>
  </p:sldIdLst>
  <p:sldSz cx="9906000" cy="6858000" type="A4"/>
  <p:notesSz cx="6808788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oß, Tobias" initials="VoT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04"/>
    <a:srgbClr val="D72929"/>
    <a:srgbClr val="FF3300"/>
    <a:srgbClr val="CC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2397" autoAdjust="0"/>
  </p:normalViewPr>
  <p:slideViewPr>
    <p:cSldViewPr snapToGrid="0">
      <p:cViewPr>
        <p:scale>
          <a:sx n="80" d="100"/>
          <a:sy n="80" d="100"/>
        </p:scale>
        <p:origin x="-356" y="106"/>
      </p:cViewPr>
      <p:guideLst>
        <p:guide orient="horz" pos="436"/>
        <p:guide pos="417"/>
      </p:guideLst>
    </p:cSldViewPr>
  </p:slideViewPr>
  <p:outlineViewPr>
    <p:cViewPr>
      <p:scale>
        <a:sx n="33" d="100"/>
        <a:sy n="33" d="100"/>
      </p:scale>
      <p:origin x="0" y="25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12"/>
    </p:cViewPr>
  </p:sorterViewPr>
  <p:notesViewPr>
    <p:cSldViewPr snapToGrid="0">
      <p:cViewPr varScale="1">
        <p:scale>
          <a:sx n="86" d="100"/>
          <a:sy n="86" d="100"/>
        </p:scale>
        <p:origin x="-78" y="-75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D211E-6E95-4B57-A876-DAA9FECAC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9441097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"/>
          </p:nvPr>
        </p:nvSpPr>
        <p:spPr>
          <a:xfrm>
            <a:off x="3856247" y="1"/>
            <a:ext cx="2951453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E114-1B9C-4E98-8807-6C5E3069A141}" type="datetimeFigureOut">
              <a:rPr lang="de-DE" smtClean="0"/>
              <a:t>08.10.2017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7"/>
            <a:ext cx="5446712" cy="447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865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E89-80AF-45DC-8E0B-DB9D7D926BD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1772817"/>
            <a:ext cx="8420100" cy="1082551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140968"/>
            <a:ext cx="6934200" cy="91095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653137"/>
            <a:ext cx="6934200" cy="432345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5156894"/>
            <a:ext cx="6934200" cy="432346"/>
          </a:xfr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5300" y="385200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Punkt 1</a:t>
            </a:r>
          </a:p>
          <a:p>
            <a:pPr lvl="0"/>
            <a:r>
              <a:rPr lang="de-DE" dirty="0" smtClean="0"/>
              <a:t>Punkt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sfolie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384196"/>
            <a:ext cx="725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Clr>
                <a:schemeClr val="tx1"/>
              </a:buClr>
              <a:buSzPct val="125000"/>
              <a:buFont typeface="Arial" pitchFamily="34" charset="0"/>
              <a:buChar char="•"/>
              <a:defRPr baseline="0"/>
            </a:lvl1pPr>
            <a:lvl2pPr marL="742950" indent="-285750"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268760"/>
            <a:ext cx="4375150" cy="4857403"/>
          </a:xfrm>
        </p:spPr>
        <p:txBody>
          <a:bodyPr/>
          <a:lstStyle>
            <a:lvl1pPr>
              <a:buClr>
                <a:schemeClr val="tx1"/>
              </a:buClr>
              <a:buSzPct val="110000"/>
              <a:defRPr sz="2400"/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 sz="2000"/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268760"/>
            <a:ext cx="4375150" cy="4857403"/>
          </a:xfrm>
        </p:spPr>
        <p:txBody>
          <a:bodyPr/>
          <a:lstStyle>
            <a:lvl1pPr>
              <a:defRPr sz="2400"/>
            </a:lvl1pPr>
            <a:lvl2pPr marL="742950" indent="-28575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22120" y="6356351"/>
            <a:ext cx="2311400" cy="365125"/>
          </a:xfrm>
        </p:spPr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3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505" y="260649"/>
            <a:ext cx="8617302" cy="960107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sz="2700" b="0">
                <a:latin typeface="FormataBQ-Light" panose="02020500000000000000" pitchFamily="18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438388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72687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43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384236"/>
            <a:ext cx="7254000" cy="7200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299" y="1268760"/>
            <a:ext cx="9137699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000" lvl="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2291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2212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46" y="273601"/>
            <a:ext cx="1248053" cy="3962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800"/>
        </a:spcBef>
        <a:buFont typeface="Arial" pitchFamily="34" charset="0"/>
        <a:buChar char="•"/>
        <a:defRPr lang="de-DE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293B5"/>
            </a:gs>
            <a:gs pos="100000">
              <a:srgbClr val="00327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9304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 spd="slow" advClick="0" advTm="7000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5pPr>
      <a:lvl6pPr marL="45717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34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51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681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78875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Font typeface="Webdings" pitchFamily="18" charset="2"/>
        <a:buBlip>
          <a:blip r:embed="rId5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61981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6"/>
        </a:buBlip>
        <a:defRPr sz="2100">
          <a:solidFill>
            <a:schemeClr val="tx1"/>
          </a:solidFill>
          <a:latin typeface="+mn-lt"/>
        </a:defRPr>
      </a:lvl2pPr>
      <a:lvl3pPr marL="1145089" indent="-378875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7"/>
        </a:buBlip>
        <a:defRPr sz="2100">
          <a:solidFill>
            <a:schemeClr val="tx1"/>
          </a:solidFill>
          <a:latin typeface="+mn-lt"/>
        </a:defRPr>
      </a:lvl3pPr>
      <a:lvl4pPr marL="2021367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580153" indent="-37887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303827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3495449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3952620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4409788" indent="-379389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adee_16-9_Dashboard.ppsx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77209" y="1446828"/>
            <a:ext cx="8420100" cy="1920409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Segen oder Fluch?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120028" y="3762642"/>
            <a:ext cx="7665944" cy="1956839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Nockemann und Tobias Voß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JCON </a:t>
            </a: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Düsseldorf / 25.10.2017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https</a:t>
            </a:r>
            <a:r>
              <a:rPr lang="de-DE" b="1" dirty="0">
                <a:solidFill>
                  <a:schemeClr val="bg1"/>
                </a:solidFill>
              </a:rPr>
              <a:t>://</a:t>
            </a:r>
            <a:r>
              <a:rPr lang="de-DE" b="1" dirty="0" smtClean="0">
                <a:solidFill>
                  <a:schemeClr val="bg1"/>
                </a:solidFill>
              </a:rPr>
              <a:t>github.com/viadee/lambda-segen-oder-fluch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0768" y="2254814"/>
            <a:ext cx="4153647" cy="108004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sz="2000" dirty="0" smtClean="0"/>
              <a:t>Mein Enthusiasmus war vielleicht etwas übertrieben, weil…</a:t>
            </a:r>
            <a:endParaRPr lang="de-DE" sz="20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10770" y="3336605"/>
            <a:ext cx="4159621" cy="290281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sz="2000" dirty="0" smtClean="0"/>
              <a:t>Keine </a:t>
            </a:r>
            <a:r>
              <a:rPr lang="de-DE" sz="2000" dirty="0" err="1" smtClean="0"/>
              <a:t>CheckedExceptions</a:t>
            </a:r>
            <a:r>
              <a:rPr lang="de-DE" sz="2000" dirty="0" smtClean="0"/>
              <a:t> möglich sind</a:t>
            </a:r>
            <a:endParaRPr lang="de-DE" sz="2000" dirty="0" smtClean="0"/>
          </a:p>
          <a:p>
            <a:r>
              <a:rPr lang="de-DE" sz="2000" dirty="0" smtClean="0"/>
              <a:t>Debugging </a:t>
            </a:r>
            <a:r>
              <a:rPr lang="de-DE" sz="2000" dirty="0" smtClean="0"/>
              <a:t>nicht so einfach ist</a:t>
            </a:r>
          </a:p>
          <a:p>
            <a:r>
              <a:rPr lang="de-DE" sz="2000" dirty="0" err="1" smtClean="0"/>
              <a:t>Einzeiler</a:t>
            </a:r>
            <a:r>
              <a:rPr lang="de-DE" sz="2000" dirty="0" smtClean="0"/>
              <a:t> schnell komplex werden</a:t>
            </a:r>
            <a:endParaRPr lang="de-DE" sz="2000" dirty="0" smtClean="0"/>
          </a:p>
          <a:p>
            <a:r>
              <a:rPr lang="de-DE" sz="2000" dirty="0" err="1" smtClean="0"/>
              <a:t>ParallelStreams</a:t>
            </a:r>
            <a:r>
              <a:rPr lang="de-DE" sz="2000" dirty="0" smtClean="0"/>
              <a:t> kein Allheilmittel für Performance-Probleme sind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sp>
        <p:nvSpPr>
          <p:cNvPr id="9" name="Titel 6"/>
          <p:cNvSpPr txBox="1">
            <a:spLocks/>
          </p:cNvSpPr>
          <p:nvPr/>
        </p:nvSpPr>
        <p:spPr>
          <a:xfrm>
            <a:off x="5133780" y="2254814"/>
            <a:ext cx="4434542" cy="631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Meine Skepsis war vielleicht etwas übertrieben, weil…</a:t>
            </a:r>
            <a:endParaRPr lang="de-DE" sz="2000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5133781" y="3336604"/>
            <a:ext cx="4434542" cy="2908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defRPr lang="de-DE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Viele Aufgaben sich mit Lambdas deutlich einfacher und weniger fehleranfällig lösen lassen</a:t>
            </a:r>
          </a:p>
          <a:p>
            <a:r>
              <a:rPr lang="de-DE" sz="2000" dirty="0" smtClean="0"/>
              <a:t>Man lesbare Lambda-Ausdrücke schreiben kann, wenn man die Clean-Code-Prinzipien beachtet</a:t>
            </a:r>
          </a:p>
          <a:p>
            <a:r>
              <a:rPr lang="de-DE" sz="2000" dirty="0" smtClean="0"/>
              <a:t>Die Sprache nicht komplett auf den Kopf gestellt wurde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937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5276" y="2946256"/>
            <a:ext cx="2037977" cy="37651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rgbClr val="3C5C8F"/>
                </a:solidFill>
              </a:rPr>
              <a:t>Tobias Voß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33508" y="5402585"/>
            <a:ext cx="3161552" cy="882769"/>
          </a:xfrm>
          <a:solidFill>
            <a:schemeClr val="bg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dirty="0" smtClean="0"/>
              <a:t>tobias.voss@viadee.de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      @</a:t>
            </a:r>
            <a:r>
              <a:rPr lang="de-DE" dirty="0" err="1" smtClean="0"/>
              <a:t>tobiaslvoss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 dirty="0"/>
          </a:p>
        </p:txBody>
      </p:sp>
      <p:pic>
        <p:nvPicPr>
          <p:cNvPr id="9" name="Picture 2" descr="Tobias Voß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14" y="3406301"/>
            <a:ext cx="1510700" cy="199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7" y="5814568"/>
            <a:ext cx="528535" cy="528535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2050" y="3710069"/>
            <a:ext cx="1792452" cy="2488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itel 6"/>
          <p:cNvSpPr txBox="1">
            <a:spLocks/>
          </p:cNvSpPr>
          <p:nvPr/>
        </p:nvSpPr>
        <p:spPr>
          <a:xfrm>
            <a:off x="5791201" y="2979127"/>
            <a:ext cx="3834150" cy="376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rgbClr val="3C5C8F"/>
                </a:solidFill>
              </a:rPr>
              <a:t>Christian Nockemann</a:t>
            </a:r>
            <a:endParaRPr lang="de-DE" dirty="0">
              <a:solidFill>
                <a:srgbClr val="3C5C8F"/>
              </a:solidFill>
            </a:endParaRPr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6217955" y="5460334"/>
            <a:ext cx="2980641" cy="882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defRPr lang="de-DE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sz="2200" dirty="0" smtClean="0"/>
              <a:t>christian.nockemann@viadee.de</a:t>
            </a:r>
          </a:p>
        </p:txBody>
      </p:sp>
    </p:spTree>
    <p:extLst>
      <p:ext uri="{BB962C8B-B14F-4D97-AF65-F5344CB8AC3E}">
        <p14:creationId xmlns:p14="http://schemas.microsoft.com/office/powerpoint/2010/main" val="2771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12" descr="viadee_Logo_negativ_RGB.png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312" y="189456"/>
            <a:ext cx="1872208" cy="6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/>
          <a:stretch/>
        </p:blipFill>
        <p:spPr bwMode="auto">
          <a:xfrm>
            <a:off x="4988228" y="1124753"/>
            <a:ext cx="4917775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Firma\Kunden\denkquartier\7004_viadee\02_Projekte\2016\Events 16\2016-11-29_MKIT Leipzig\Präsentation\Münster_19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44" y="2417495"/>
            <a:ext cx="1864708" cy="8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irma\Kunden\denkquartier\7004_viadee\02_Projekte\2016\Events 16\2016-11-29_MKIT Leipzig\Präsentation\Köln_20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97" y="3926760"/>
            <a:ext cx="1603719" cy="8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81368" y="6318307"/>
            <a:ext cx="2916812" cy="29238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ebdings" pitchFamily="18" charset="2"/>
              <a:buNone/>
            </a:pPr>
            <a:r>
              <a:rPr lang="de-DE" sz="1100" dirty="0">
                <a:solidFill>
                  <a:srgbClr val="FFFFFF"/>
                </a:solidFill>
                <a:latin typeface="+mj-lt"/>
              </a:rPr>
              <a:t>Komplexität begreifen. Lösungen schaffen.</a:t>
            </a:r>
          </a:p>
        </p:txBody>
      </p:sp>
      <p:grpSp>
        <p:nvGrpSpPr>
          <p:cNvPr id="12" name="Gruppieren 11"/>
          <p:cNvGrpSpPr/>
          <p:nvPr/>
        </p:nvGrpSpPr>
        <p:grpSpPr>
          <a:xfrm rot="20690411">
            <a:off x="6826053" y="3865904"/>
            <a:ext cx="3119935" cy="2592000"/>
            <a:chOff x="5652405" y="2607582"/>
            <a:chExt cx="2159955" cy="1944000"/>
          </a:xfrm>
        </p:grpSpPr>
        <p:sp>
          <p:nvSpPr>
            <p:cNvPr id="14" name="Ellipse 13"/>
            <p:cNvSpPr>
              <a:spLocks noChangeAspect="1"/>
            </p:cNvSpPr>
            <p:nvPr/>
          </p:nvSpPr>
          <p:spPr bwMode="auto">
            <a:xfrm>
              <a:off x="5755971" y="2607582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5" name="Ellipse 14"/>
            <p:cNvSpPr>
              <a:spLocks noChangeAspect="1"/>
            </p:cNvSpPr>
            <p:nvPr/>
          </p:nvSpPr>
          <p:spPr bwMode="auto">
            <a:xfrm>
              <a:off x="5827979" y="2675601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507974" indent="-507974" defTabSz="1219140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</a:pPr>
              <a:endParaRPr lang="de-DE" sz="2700">
                <a:solidFill>
                  <a:srgbClr val="FFFFFF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652405" y="3065178"/>
              <a:ext cx="2159955" cy="101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Wir sind Austeller und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Partner </a:t>
              </a: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der </a:t>
              </a:r>
              <a:r>
                <a:rPr lang="de-DE" sz="1500" dirty="0" smtClean="0">
                  <a:solidFill>
                    <a:srgbClr val="1293B5"/>
                  </a:solidFill>
                  <a:latin typeface="+mj-lt"/>
                </a:rPr>
                <a:t>JCON.</a:t>
              </a:r>
              <a:endParaRPr lang="de-DE" sz="15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endParaRPr lang="de-DE" sz="1100" dirty="0">
                <a:solidFill>
                  <a:srgbClr val="1293B5"/>
                </a:solidFill>
                <a:latin typeface="+mj-lt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Treffen Sie uns – treffen 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 typeface="Webdings" pitchFamily="18" charset="2"/>
                <a:buNone/>
              </a:pPr>
              <a:r>
                <a:rPr lang="de-DE" sz="1500" dirty="0">
                  <a:solidFill>
                    <a:srgbClr val="1293B5"/>
                  </a:solidFill>
                  <a:latin typeface="+mj-lt"/>
                </a:rPr>
                <a:t>Sie unsere Experten.</a:t>
              </a:r>
            </a:p>
          </p:txBody>
        </p:sp>
      </p:grpSp>
      <p:sp>
        <p:nvSpPr>
          <p:cNvPr id="2" name="Abgerundetes Rechteck 1"/>
          <p:cNvSpPr/>
          <p:nvPr/>
        </p:nvSpPr>
        <p:spPr bwMode="auto">
          <a:xfrm>
            <a:off x="369085" y="1410855"/>
            <a:ext cx="4483809" cy="4023455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0" rIns="90000" bIns="90000" numCol="1" rtlCol="0" anchor="t" anchorCtr="0" compatLnSpc="1">
            <a:prstTxWarp prst="textNoShape">
              <a:avLst/>
            </a:prstTxWarp>
          </a:bodyPr>
          <a:lstStyle/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5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Tobias Voß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13:00 Uhr, Kino 9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Spring Batch Performance Monitoring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Christian Nockemann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15:00 Uhr, Kino 7 </a:t>
            </a: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pPr marL="381000" marR="0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ebdings" pitchFamily="18" charset="2"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Good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Times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Bad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Code</a:t>
            </a:r>
          </a:p>
          <a:p>
            <a:pPr marL="3810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Claudia 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Simsek-Graf, </a:t>
            </a:r>
            <a:r>
              <a:rPr lang="de-DE" baseline="0" dirty="0" smtClean="0">
                <a:solidFill>
                  <a:schemeClr val="tx1"/>
                </a:solidFill>
                <a:latin typeface="Arial" charset="0"/>
              </a:rPr>
              <a:t>Björn Meschede</a:t>
            </a:r>
          </a:p>
          <a:p>
            <a:pPr marL="3810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18:00 Uhr, Kino 9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4395"/>
      </p:ext>
    </p:extLst>
  </p:cSld>
  <p:clrMapOvr>
    <a:masterClrMapping/>
  </p:clrMapOvr>
  <p:transition spd="slow" advClick="0" advTm="3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räsentationV4.0">
  <a:themeElements>
    <a:clrScheme name="viadee_Farbdesign_01">
      <a:dk1>
        <a:srgbClr val="5A5A5A"/>
      </a:dk1>
      <a:lt1>
        <a:srgbClr val="FFFFFF"/>
      </a:lt1>
      <a:dk2>
        <a:srgbClr val="003278"/>
      </a:dk2>
      <a:lt2>
        <a:srgbClr val="FFA700"/>
      </a:lt2>
      <a:accent1>
        <a:srgbClr val="003278"/>
      </a:accent1>
      <a:accent2>
        <a:srgbClr val="FFA700"/>
      </a:accent2>
      <a:accent3>
        <a:srgbClr val="5B9600"/>
      </a:accent3>
      <a:accent4>
        <a:srgbClr val="B30909"/>
      </a:accent4>
      <a:accent5>
        <a:srgbClr val="FFD27F"/>
      </a:accent5>
      <a:accent6>
        <a:srgbClr val="6D85AA"/>
      </a:accent6>
      <a:hlink>
        <a:srgbClr val="003278"/>
      </a:hlink>
      <a:folHlink>
        <a:srgbClr val="63A4FF"/>
      </a:folHlink>
    </a:clrScheme>
    <a:fontScheme name="viadee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äsentationV3.0">
  <a:themeElements>
    <a:clrScheme name="PräsentationV3.0 1">
      <a:dk1>
        <a:srgbClr val="FFFFFF"/>
      </a:dk1>
      <a:lt1>
        <a:srgbClr val="FFFFFF"/>
      </a:lt1>
      <a:dk2>
        <a:srgbClr val="003278"/>
      </a:dk2>
      <a:lt2>
        <a:srgbClr val="FFFFFF"/>
      </a:lt2>
      <a:accent1>
        <a:srgbClr val="818181"/>
      </a:accent1>
      <a:accent2>
        <a:srgbClr val="FFA700"/>
      </a:accent2>
      <a:accent3>
        <a:srgbClr val="AAADBE"/>
      </a:accent3>
      <a:accent4>
        <a:srgbClr val="DADADA"/>
      </a:accent4>
      <a:accent5>
        <a:srgbClr val="C1C1C1"/>
      </a:accent5>
      <a:accent6>
        <a:srgbClr val="E79700"/>
      </a:accent6>
      <a:hlink>
        <a:srgbClr val="003278"/>
      </a:hlink>
      <a:folHlink>
        <a:srgbClr val="818181"/>
      </a:folHlink>
    </a:clrScheme>
    <a:fontScheme name="PräsentationV3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V3.0 1">
        <a:dk1>
          <a:srgbClr val="FFFFFF"/>
        </a:dk1>
        <a:lt1>
          <a:srgbClr val="FFFFFF"/>
        </a:lt1>
        <a:dk2>
          <a:srgbClr val="003278"/>
        </a:dk2>
        <a:lt2>
          <a:srgbClr val="FFFFFF"/>
        </a:lt2>
        <a:accent1>
          <a:srgbClr val="818181"/>
        </a:accent1>
        <a:accent2>
          <a:srgbClr val="FFA700"/>
        </a:accent2>
        <a:accent3>
          <a:srgbClr val="AAADBE"/>
        </a:accent3>
        <a:accent4>
          <a:srgbClr val="DADADA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V3.0 2">
        <a:dk1>
          <a:srgbClr val="000000"/>
        </a:dk1>
        <a:lt1>
          <a:srgbClr val="FFFFFF"/>
        </a:lt1>
        <a:dk2>
          <a:srgbClr val="FFFFFF"/>
        </a:dk2>
        <a:lt2>
          <a:srgbClr val="818181"/>
        </a:lt2>
        <a:accent1>
          <a:srgbClr val="818181"/>
        </a:accent1>
        <a:accent2>
          <a:srgbClr val="FFA700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PräsentationV4.0</Template>
  <TotalTime>0</TotalTime>
  <Words>166</Words>
  <Application>Microsoft Office PowerPoint</Application>
  <PresentationFormat>A4-Papier (210x297 mm)</PresentationFormat>
  <Paragraphs>43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PräsentationV4.0</vt:lpstr>
      <vt:lpstr>PräsentationV3.0</vt:lpstr>
      <vt:lpstr>Lambda  Segen oder Fluch?</vt:lpstr>
      <vt:lpstr>Mein Enthusiasmus war vielleicht etwas übertrieben, weil…</vt:lpstr>
      <vt:lpstr>Tobias Voß</vt:lpstr>
      <vt:lpstr>PowerPoint-Präsentation</vt:lpstr>
    </vt:vector>
  </TitlesOfParts>
  <Company>viadee Unternehmensberatung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tobias.voss@viadee.de</dc:creator>
  <cp:lastModifiedBy>Tobias Voß</cp:lastModifiedBy>
  <cp:revision>883</cp:revision>
  <cp:lastPrinted>2011-11-18T14:19:25Z</cp:lastPrinted>
  <dcterms:created xsi:type="dcterms:W3CDTF">2013-05-29T19:26:47Z</dcterms:created>
  <dcterms:modified xsi:type="dcterms:W3CDTF">2017-10-08T19:55:25Z</dcterms:modified>
</cp:coreProperties>
</file>