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1B9E77"/>
    <a:srgbClr val="2C2D2D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8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2FB-CA2E-40E7-86FF-113E71947391}" type="datetimeFigureOut">
              <a:rPr lang="en-CA" smtClean="0"/>
              <a:t>06/02/2014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8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2202" b="18240"/>
          <a:stretch/>
        </p:blipFill>
        <p:spPr>
          <a:xfrm>
            <a:off x="3779912" y="617069"/>
            <a:ext cx="1761462" cy="3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214608"/>
            <a:ext cx="326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paths show the </a:t>
            </a:r>
          </a:p>
          <a:p>
            <a:r>
              <a:rPr lang="en-CA" u="sng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irection to drag in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bar’s 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 heights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5916" y="836712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1565" y="836712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971600" y="167627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1600" y="2636912"/>
            <a:ext cx="3528392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9992" y="1052736"/>
            <a:ext cx="504056" cy="1584176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1"/>
          </p:cNvCxnSpPr>
          <p:nvPr/>
        </p:nvCxnSpPr>
        <p:spPr>
          <a:xfrm>
            <a:off x="971600" y="1676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16632"/>
            <a:ext cx="703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the bars to move forward and backward in time</a:t>
            </a:r>
            <a:endParaRPr lang="en-CA" sz="2000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952" y="4365104"/>
            <a:ext cx="359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bar A above to try it!</a:t>
            </a:r>
          </a:p>
        </p:txBody>
      </p:sp>
    </p:spTree>
    <p:extLst>
      <p:ext uri="{BB962C8B-B14F-4D97-AF65-F5344CB8AC3E}">
        <p14:creationId xmlns:p14="http://schemas.microsoft.com/office/powerpoint/2010/main" val="404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06" y="116632"/>
            <a:ext cx="5643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bar doesn’t change height, follow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wave by repeatedly dragging up and down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98352" y="1085463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 rot="10800000">
            <a:off x="2354536" y="1039962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328" y="869439"/>
            <a:ext cx="576064" cy="576064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66504" y="94144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10520" y="202156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6704" y="2021567"/>
            <a:ext cx="360040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600" y="3212976"/>
            <a:ext cx="467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bar B above to try it!</a:t>
            </a:r>
            <a:endParaRPr lang="en-CA" sz="2000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" y="116632"/>
            <a:ext cx="5020376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56" y="134210"/>
            <a:ext cx="3930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paths show 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heights of 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bar at 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ach year</a:t>
            </a:r>
            <a:endParaRPr lang="en-CA" dirty="0" smtClean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411760" y="2780928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16727" y="2780928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0964" y="3742640"/>
            <a:ext cx="4541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“Fast forward” in time by tapping any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 to go directly to that year.</a:t>
            </a:r>
            <a:endParaRPr lang="en-CA" dirty="0" smtClean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571844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8864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 with zero height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still </a:t>
            </a:r>
            <a:r>
              <a:rPr lang="en-CA" dirty="0" err="1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grey placeholder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119595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3668" y="2156592"/>
            <a:ext cx="2196244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78144" y="1799290"/>
            <a:ext cx="605524" cy="35730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5124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7" y="1161971"/>
            <a:ext cx="5521828" cy="54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</dc:creator>
  <cp:lastModifiedBy>brittany</cp:lastModifiedBy>
  <cp:revision>13</cp:revision>
  <dcterms:created xsi:type="dcterms:W3CDTF">2013-10-31T18:24:37Z</dcterms:created>
  <dcterms:modified xsi:type="dcterms:W3CDTF">2014-02-06T18:32:47Z</dcterms:modified>
</cp:coreProperties>
</file>