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2D"/>
    <a:srgbClr val="EDEDE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dragging direction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06" y="692696"/>
            <a:ext cx="3327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any year on the path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go directly to that year</a:t>
            </a:r>
            <a:endParaRPr lang="en-CA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  <a:endParaRPr lang="en-CA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6</cp:revision>
  <dcterms:created xsi:type="dcterms:W3CDTF">2013-10-31T18:24:37Z</dcterms:created>
  <dcterms:modified xsi:type="dcterms:W3CDTF">2013-11-01T20:45:42Z</dcterms:modified>
</cp:coreProperties>
</file>