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D2D"/>
    <a:srgbClr val="EDEDED"/>
    <a:srgbClr val="BDB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08/01/2014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571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08/01/2014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766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08/01/2014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8926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08/01/2014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064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08/01/2014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182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08/01/2014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16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08/01/2014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07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08/01/2014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753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08/01/2014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468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08/01/2014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608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12FB-CA2E-40E7-86FF-113E71947391}" type="datetimeFigureOut">
              <a:rPr lang="en-CA" smtClean="0"/>
              <a:t>08/01/2014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834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D12FB-CA2E-40E7-86FF-113E71947391}" type="datetimeFigureOut">
              <a:rPr lang="en-CA" smtClean="0"/>
              <a:t>08/01/2014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F300B-8640-4135-A6E6-1B3055B1EE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885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3" t="2202" b="18240"/>
          <a:stretch/>
        </p:blipFill>
        <p:spPr>
          <a:xfrm>
            <a:off x="3779912" y="617069"/>
            <a:ext cx="1761462" cy="35090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600" y="1214608"/>
            <a:ext cx="3264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Small paths show the </a:t>
            </a:r>
          </a:p>
          <a:p>
            <a:r>
              <a:rPr lang="en-CA" u="sng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dragging direction</a:t>
            </a:r>
          </a:p>
          <a:p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the bar’s </a:t>
            </a:r>
            <a:r>
              <a:rPr lang="en-CA" u="sng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valid heights</a:t>
            </a:r>
            <a:endParaRPr lang="en-CA" u="sng" dirty="0">
              <a:solidFill>
                <a:srgbClr val="EDEDE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3815916" y="836712"/>
            <a:ext cx="0" cy="936104"/>
          </a:xfrm>
          <a:prstGeom prst="line">
            <a:avLst/>
          </a:prstGeom>
          <a:ln w="1270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831565" y="836712"/>
            <a:ext cx="1100475" cy="0"/>
          </a:xfrm>
          <a:prstGeom prst="straightConnector1">
            <a:avLst/>
          </a:prstGeom>
          <a:ln w="12700">
            <a:solidFill>
              <a:srgbClr val="EDED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1"/>
          </p:cNvCxnSpPr>
          <p:nvPr/>
        </p:nvCxnSpPr>
        <p:spPr>
          <a:xfrm>
            <a:off x="971600" y="1676273"/>
            <a:ext cx="0" cy="960639"/>
          </a:xfrm>
          <a:prstGeom prst="line">
            <a:avLst/>
          </a:prstGeom>
          <a:ln w="1270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71600" y="2636912"/>
            <a:ext cx="3528392" cy="0"/>
          </a:xfrm>
          <a:prstGeom prst="line">
            <a:avLst/>
          </a:prstGeom>
          <a:ln w="1270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499992" y="1052736"/>
            <a:ext cx="504056" cy="1584176"/>
          </a:xfrm>
          <a:prstGeom prst="straightConnector1">
            <a:avLst/>
          </a:prstGeom>
          <a:ln w="12700">
            <a:solidFill>
              <a:srgbClr val="EDED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" idx="1"/>
            <a:endCxn id="5" idx="1"/>
          </p:cNvCxnSpPr>
          <p:nvPr/>
        </p:nvCxnSpPr>
        <p:spPr>
          <a:xfrm>
            <a:off x="971600" y="1676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30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2106" y="116632"/>
            <a:ext cx="56434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a bar doesn’t change height, follow</a:t>
            </a:r>
          </a:p>
          <a:p>
            <a:r>
              <a:rPr lang="en-CA" dirty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 wave by repeatedly dragging up and down</a:t>
            </a:r>
          </a:p>
          <a:p>
            <a:endParaRPr lang="en-CA" u="sng" dirty="0">
              <a:solidFill>
                <a:srgbClr val="EDEDE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Arc 12"/>
          <p:cNvSpPr/>
          <p:nvPr/>
        </p:nvSpPr>
        <p:spPr>
          <a:xfrm>
            <a:off x="698352" y="1085463"/>
            <a:ext cx="1656184" cy="1440160"/>
          </a:xfrm>
          <a:prstGeom prst="arc">
            <a:avLst>
              <a:gd name="adj1" fmla="val 10888519"/>
              <a:gd name="adj2" fmla="val 21533467"/>
            </a:avLst>
          </a:prstGeom>
          <a:ln w="38100">
            <a:solidFill>
              <a:srgbClr val="EDEDE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c 13"/>
          <p:cNvSpPr/>
          <p:nvPr/>
        </p:nvSpPr>
        <p:spPr>
          <a:xfrm rot="10800000">
            <a:off x="2354536" y="1039962"/>
            <a:ext cx="1656184" cy="1440160"/>
          </a:xfrm>
          <a:prstGeom prst="arc">
            <a:avLst>
              <a:gd name="adj1" fmla="val 10888519"/>
              <a:gd name="adj2" fmla="val 21533467"/>
            </a:avLst>
          </a:prstGeom>
          <a:ln w="38100">
            <a:solidFill>
              <a:srgbClr val="EDEDE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82328" y="869439"/>
            <a:ext cx="576064" cy="576064"/>
          </a:xfrm>
          <a:prstGeom prst="straightConnector1">
            <a:avLst/>
          </a:prstGeom>
          <a:ln w="12700">
            <a:solidFill>
              <a:srgbClr val="EDED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066504" y="941447"/>
            <a:ext cx="432048" cy="648072"/>
          </a:xfrm>
          <a:prstGeom prst="straightConnector1">
            <a:avLst/>
          </a:prstGeom>
          <a:ln w="12700">
            <a:solidFill>
              <a:srgbClr val="EDED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210520" y="2021567"/>
            <a:ext cx="432048" cy="648072"/>
          </a:xfrm>
          <a:prstGeom prst="straightConnector1">
            <a:avLst/>
          </a:prstGeom>
          <a:ln w="12700">
            <a:solidFill>
              <a:srgbClr val="EDED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866704" y="2021567"/>
            <a:ext cx="360040" cy="648072"/>
          </a:xfrm>
          <a:prstGeom prst="straightConnector1">
            <a:avLst/>
          </a:prstGeom>
          <a:ln w="12700">
            <a:solidFill>
              <a:srgbClr val="EDED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250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4" y="116632"/>
            <a:ext cx="5020376" cy="40486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106" y="692696"/>
            <a:ext cx="3327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Click any year on the path </a:t>
            </a:r>
          </a:p>
          <a:p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go directly to that year</a:t>
            </a:r>
          </a:p>
          <a:p>
            <a:endParaRPr lang="en-CA" u="sng" dirty="0">
              <a:solidFill>
                <a:srgbClr val="EDEDE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23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1571844" cy="16290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1720" y="188640"/>
            <a:ext cx="3275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Bars with zero height </a:t>
            </a:r>
          </a:p>
          <a:p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 still </a:t>
            </a:r>
            <a:r>
              <a:rPr lang="en-CA" dirty="0" err="1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draggable</a:t>
            </a:r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using the grey placeholder</a:t>
            </a:r>
          </a:p>
          <a:p>
            <a:endParaRPr lang="en-CA" u="sng" dirty="0">
              <a:solidFill>
                <a:srgbClr val="EDEDE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779912" y="1195953"/>
            <a:ext cx="0" cy="960639"/>
          </a:xfrm>
          <a:prstGeom prst="line">
            <a:avLst/>
          </a:prstGeom>
          <a:ln w="1270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83668" y="2156592"/>
            <a:ext cx="2196244" cy="0"/>
          </a:xfrm>
          <a:prstGeom prst="line">
            <a:avLst/>
          </a:prstGeom>
          <a:ln w="12700"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978144" y="1799290"/>
            <a:ext cx="605524" cy="357302"/>
          </a:xfrm>
          <a:prstGeom prst="straightConnector1">
            <a:avLst/>
          </a:prstGeom>
          <a:ln w="12700">
            <a:solidFill>
              <a:srgbClr val="EDED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693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1197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2"/>
            <a:ext cx="51244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19" y="148801"/>
            <a:ext cx="7708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Views are arranged in time from left to right, then top to bottom</a:t>
            </a:r>
            <a:endParaRPr lang="en-CA" dirty="0" smtClean="0">
              <a:solidFill>
                <a:srgbClr val="EDEDE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CA" u="sng" dirty="0">
              <a:solidFill>
                <a:srgbClr val="EDEDE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71600" y="1052736"/>
            <a:ext cx="4896544" cy="0"/>
          </a:xfrm>
          <a:prstGeom prst="straightConnector1">
            <a:avLst/>
          </a:prstGeom>
          <a:ln w="19050">
            <a:solidFill>
              <a:srgbClr val="EDED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-1692696" y="3635152"/>
            <a:ext cx="4896544" cy="0"/>
          </a:xfrm>
          <a:prstGeom prst="straightConnector1">
            <a:avLst/>
          </a:prstGeom>
          <a:ln w="19050">
            <a:solidFill>
              <a:srgbClr val="EDED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2189" y="827420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EDEDE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</a:t>
            </a:r>
            <a:endParaRPr lang="en-CA" u="sng" dirty="0">
              <a:solidFill>
                <a:srgbClr val="EDEDE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5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65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brittany</dc:creator>
  <cp:lastModifiedBy>brittany</cp:lastModifiedBy>
  <cp:revision>8</cp:revision>
  <dcterms:created xsi:type="dcterms:W3CDTF">2013-10-31T18:24:37Z</dcterms:created>
  <dcterms:modified xsi:type="dcterms:W3CDTF">2014-01-08T16:33:32Z</dcterms:modified>
</cp:coreProperties>
</file>