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2D"/>
    <a:srgbClr val="EDEDED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9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6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8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6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3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8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12FB-CA2E-40E7-86FF-113E71947391}" type="datetimeFigureOut">
              <a:rPr lang="en-CA" smtClean="0"/>
              <a:t>07/01/2014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8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2202" b="18240"/>
          <a:stretch/>
        </p:blipFill>
        <p:spPr>
          <a:xfrm>
            <a:off x="3779912" y="617069"/>
            <a:ext cx="1761462" cy="3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214608"/>
            <a:ext cx="326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paths show the </a:t>
            </a:r>
          </a:p>
          <a:p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dragging direction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bar’s </a:t>
            </a:r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 heights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15916" y="836712"/>
            <a:ext cx="0" cy="936104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31565" y="836712"/>
            <a:ext cx="1100475" cy="0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1"/>
          </p:cNvCxnSpPr>
          <p:nvPr/>
        </p:nvCxnSpPr>
        <p:spPr>
          <a:xfrm>
            <a:off x="971600" y="167627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1600" y="2636912"/>
            <a:ext cx="3528392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99992" y="1052736"/>
            <a:ext cx="504056" cy="1584176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1"/>
            <a:endCxn id="5" idx="1"/>
          </p:cNvCxnSpPr>
          <p:nvPr/>
        </p:nvCxnSpPr>
        <p:spPr>
          <a:xfrm>
            <a:off x="971600" y="1676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06" y="116632"/>
            <a:ext cx="5643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bar doesn’t change height, follow</a:t>
            </a:r>
          </a:p>
          <a:p>
            <a:r>
              <a:rPr lang="en-CA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wave by repeatedly dragging up and down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698352" y="1085463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 rot="10800000">
            <a:off x="2354536" y="1039962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2328" y="869439"/>
            <a:ext cx="576064" cy="576064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66504" y="94144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10520" y="202156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6704" y="2021567"/>
            <a:ext cx="360040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" y="116632"/>
            <a:ext cx="5020376" cy="404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06" y="692696"/>
            <a:ext cx="3327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any year on the path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go directly to that year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571844" cy="1629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18864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Bars with zero height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still </a:t>
            </a:r>
            <a:r>
              <a:rPr lang="en-CA" dirty="0" err="1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draggable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grey placeholder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79912" y="119595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3668" y="2156592"/>
            <a:ext cx="2196244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78144" y="1799290"/>
            <a:ext cx="605524" cy="35730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9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</dc:creator>
  <cp:lastModifiedBy>brittany</cp:lastModifiedBy>
  <cp:revision>7</cp:revision>
  <dcterms:created xsi:type="dcterms:W3CDTF">2013-10-31T18:24:37Z</dcterms:created>
  <dcterms:modified xsi:type="dcterms:W3CDTF">2014-01-07T16:59:26Z</dcterms:modified>
</cp:coreProperties>
</file>