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7584-164E-4EC5-B09D-C588C4387C7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CDC8-E8B3-4B71-BD6D-18D2EC4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玫琳凯女生版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lsst-038\Desktop\玫琳凯\女生版修改4.29\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16" y="71413"/>
            <a:ext cx="3741566" cy="6651671"/>
          </a:xfrm>
          <a:prstGeom prst="rect">
            <a:avLst/>
          </a:prstGeom>
          <a:noFill/>
        </p:spPr>
      </p:pic>
      <p:sp>
        <p:nvSpPr>
          <p:cNvPr id="5" name="右箭头 4"/>
          <p:cNvSpPr/>
          <p:nvPr/>
        </p:nvSpPr>
        <p:spPr>
          <a:xfrm>
            <a:off x="4357686" y="328612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C:\Users\zlsst-038\Desktop\玫琳凯\女生版修改4.29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507" y="71414"/>
            <a:ext cx="3737087" cy="66437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lsst-038\Desktop\玫琳凯\女生版修改4.29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79" y="142876"/>
            <a:ext cx="3696903" cy="6572272"/>
          </a:xfrm>
          <a:prstGeom prst="rect">
            <a:avLst/>
          </a:prstGeom>
          <a:noFill/>
        </p:spPr>
      </p:pic>
      <p:sp>
        <p:nvSpPr>
          <p:cNvPr id="5" name="右箭头 4"/>
          <p:cNvSpPr/>
          <p:nvPr/>
        </p:nvSpPr>
        <p:spPr>
          <a:xfrm>
            <a:off x="4214810" y="328612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C:\Users\zlsst-038\Desktop\玫琳凯\女生版修改4.29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7167" y="55035"/>
            <a:ext cx="3795427" cy="6747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lsst-038\Desktop\玫琳凯\5.3改图\22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24" y="71413"/>
            <a:ext cx="3750496" cy="6667548"/>
          </a:xfrm>
          <a:prstGeom prst="rect">
            <a:avLst/>
          </a:prstGeom>
          <a:noFill/>
        </p:spPr>
      </p:pic>
      <p:sp>
        <p:nvSpPr>
          <p:cNvPr id="5" name="右箭头 4"/>
          <p:cNvSpPr/>
          <p:nvPr/>
        </p:nvSpPr>
        <p:spPr>
          <a:xfrm>
            <a:off x="4357686" y="3214686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 descr="C:\Users\zlsst-038\Desktop\玫琳凯\5.3改图\11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4241" y="87292"/>
            <a:ext cx="3768353" cy="6699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zlsst-038\Desktop\玫琳凯\5.3改图\44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00" y="71413"/>
            <a:ext cx="3772820" cy="6707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全屏显示(4:3)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玫琳凯女生版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玫琳凯女生版</dc:title>
  <dc:creator>zlsst-038</dc:creator>
  <cp:lastModifiedBy>zlsst-038</cp:lastModifiedBy>
  <cp:revision>1</cp:revision>
  <dcterms:created xsi:type="dcterms:W3CDTF">2016-05-04T06:50:39Z</dcterms:created>
  <dcterms:modified xsi:type="dcterms:W3CDTF">2016-05-04T06:55:01Z</dcterms:modified>
</cp:coreProperties>
</file>